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omments/modernComment_136_5732B504.xml" ContentType="application/vnd.ms-powerpoint.comments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6" r:id="rId5"/>
    <p:sldId id="275" r:id="rId6"/>
    <p:sldId id="301" r:id="rId7"/>
    <p:sldId id="321" r:id="rId8"/>
    <p:sldId id="261" r:id="rId9"/>
    <p:sldId id="322" r:id="rId10"/>
    <p:sldId id="300" r:id="rId11"/>
    <p:sldId id="323" r:id="rId12"/>
    <p:sldId id="315" r:id="rId13"/>
    <p:sldId id="308" r:id="rId14"/>
    <p:sldId id="294" r:id="rId15"/>
    <p:sldId id="299" r:id="rId16"/>
    <p:sldId id="320" r:id="rId17"/>
    <p:sldId id="287" r:id="rId18"/>
    <p:sldId id="302" r:id="rId19"/>
    <p:sldId id="324" r:id="rId20"/>
    <p:sldId id="303" r:id="rId21"/>
    <p:sldId id="310" r:id="rId22"/>
    <p:sldId id="311" r:id="rId23"/>
    <p:sldId id="312" r:id="rId24"/>
    <p:sldId id="313" r:id="rId25"/>
    <p:sldId id="269" r:id="rId26"/>
    <p:sldId id="270" r:id="rId27"/>
    <p:sldId id="271" r:id="rId28"/>
    <p:sldId id="27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6676F853-BA14-47E1-B53B-B843A96E2A79}">
          <p14:sldIdLst>
            <p14:sldId id="256"/>
            <p14:sldId id="275"/>
            <p14:sldId id="301"/>
            <p14:sldId id="321"/>
          </p14:sldIdLst>
        </p14:section>
        <p14:section name="Problem Set up" id="{88294E19-6904-47AA-B184-F0E27FC1FB4C}">
          <p14:sldIdLst>
            <p14:sldId id="261"/>
            <p14:sldId id="322"/>
            <p14:sldId id="300"/>
            <p14:sldId id="323"/>
            <p14:sldId id="315"/>
            <p14:sldId id="308"/>
            <p14:sldId id="294"/>
            <p14:sldId id="299"/>
            <p14:sldId id="320"/>
            <p14:sldId id="287"/>
            <p14:sldId id="302"/>
            <p14:sldId id="324"/>
            <p14:sldId id="303"/>
            <p14:sldId id="310"/>
            <p14:sldId id="311"/>
            <p14:sldId id="312"/>
            <p14:sldId id="313"/>
          </p14:sldIdLst>
        </p14:section>
        <p14:section name="Backup Slides" id="{1B3CCD90-13A5-48D3-9111-A1677DE0799C}">
          <p14:sldIdLst/>
        </p14:section>
        <p14:section name="Back Matter" id="{3B477371-1A9E-4F72-87A4-6BB6BC7C18B6}">
          <p14:sldIdLst>
            <p14:sldId id="269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F72BF6-43C8-4A3D-1FBF-BC0E3D8D7BBB}" name="Shayne McConomy" initials="SM" userId="31630114bf935de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D233"/>
    <a:srgbClr val="236192"/>
    <a:srgbClr val="BFBFBF"/>
    <a:srgbClr val="BFE3CF"/>
    <a:srgbClr val="404040"/>
    <a:srgbClr val="EE2737"/>
    <a:srgbClr val="00BBDC"/>
    <a:srgbClr val="4D0010"/>
    <a:srgbClr val="4072C4"/>
    <a:srgbClr val="23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33BEC3-AAE3-43E5-BC91-B175261B5F90}" v="12" dt="2022-10-10T22:50:11.108"/>
    <p1510:client id="{2FDC1E52-FA11-43D3-A520-7047FBA02BBA}" v="2" dt="2022-10-11T00:08:50.994"/>
    <p1510:client id="{4EEB428A-A752-4A7B-8FEF-89B2AA624AFE}" v="814" dt="2022-10-10T22:43:55.441"/>
    <p1510:client id="{6C800721-BC93-48E3-B835-16EAE7259B0E}" v="211" dt="2022-10-11T02:05:58.295"/>
    <p1510:client id="{7EE91571-EFE4-4FAB-ABF7-A802B0FF1FED}" v="19" dt="2022-10-11T00:01:20.389"/>
    <p1510:client id="{8CA1A4DE-AD9B-40E5-99EC-3584F015F144}" v="1" dt="2022-10-18T04:26:57.896"/>
    <p1510:client id="{8DEC6135-598A-433D-AB61-9DDBB9686250}" v="3" dt="2022-10-10T22:45:53.440"/>
    <p1510:client id="{95919CB9-AC56-473B-89F6-82D29DF4DD12}" v="1978" dt="2022-10-11T00:00:55.199"/>
    <p1510:client id="{A8E5827C-E80E-4BF2-84FB-7B308279FF5A}" v="88" dt="2022-10-10T23:34:55.953"/>
    <p1510:client id="{AE59E8A5-0D46-4900-69CE-D87628571D8B}" v="12" dt="2022-10-28T20:31:34.579"/>
    <p1510:client id="{C60B1D1D-79A7-4F01-88BF-ED9278A4C908}" v="264" dt="2022-10-11T00:20:27.218"/>
    <p1510:client id="{E2101852-50F0-4ADD-B0BE-3D4E938E6EEC}" v="37" dt="2022-10-10T23:28:16.4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2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aron Paul Weingarten" userId="S::apw18e@fsu.edu::1acbcd68-b76d-4f19-9b34-c590ef9f5e5f" providerId="AD" clId="Web-{8CA1A4DE-AD9B-40E5-99EC-3584F015F144}"/>
    <pc:docChg chg="addSld modSection">
      <pc:chgData name="Aaron Paul Weingarten" userId="S::apw18e@fsu.edu::1acbcd68-b76d-4f19-9b34-c590ef9f5e5f" providerId="AD" clId="Web-{8CA1A4DE-AD9B-40E5-99EC-3584F015F144}" dt="2022-10-18T04:26:57.896" v="0"/>
      <pc:docMkLst>
        <pc:docMk/>
      </pc:docMkLst>
      <pc:sldChg chg="new">
        <pc:chgData name="Aaron Paul Weingarten" userId="S::apw18e@fsu.edu::1acbcd68-b76d-4f19-9b34-c590ef9f5e5f" providerId="AD" clId="Web-{8CA1A4DE-AD9B-40E5-99EC-3584F015F144}" dt="2022-10-18T04:26:57.896" v="0"/>
        <pc:sldMkLst>
          <pc:docMk/>
          <pc:sldMk cId="4278665185" sldId="324"/>
        </pc:sldMkLst>
      </pc:sldChg>
    </pc:docChg>
  </pc:docChgLst>
  <pc:docChgLst>
    <pc:chgData name="Prosley Dorcely" userId="S::pd18@fsu.edu::205daa65-4761-4c04-ba14-2b9e51bd3b1a" providerId="AD" clId="Web-{AE59E8A5-0D46-4900-69CE-D87628571D8B}"/>
    <pc:docChg chg="modSld">
      <pc:chgData name="Prosley Dorcely" userId="S::pd18@fsu.edu::205daa65-4761-4c04-ba14-2b9e51bd3b1a" providerId="AD" clId="Web-{AE59E8A5-0D46-4900-69CE-D87628571D8B}" dt="2022-10-28T20:31:32.798" v="4" actId="20577"/>
      <pc:docMkLst>
        <pc:docMk/>
      </pc:docMkLst>
      <pc:sldChg chg="modSp">
        <pc:chgData name="Prosley Dorcely" userId="S::pd18@fsu.edu::205daa65-4761-4c04-ba14-2b9e51bd3b1a" providerId="AD" clId="Web-{AE59E8A5-0D46-4900-69CE-D87628571D8B}" dt="2022-10-28T20:31:32.798" v="4" actId="20577"/>
        <pc:sldMkLst>
          <pc:docMk/>
          <pc:sldMk cId="2322986240" sldId="321"/>
        </pc:sldMkLst>
        <pc:spChg chg="mod">
          <ac:chgData name="Prosley Dorcely" userId="S::pd18@fsu.edu::205daa65-4761-4c04-ba14-2b9e51bd3b1a" providerId="AD" clId="Web-{AE59E8A5-0D46-4900-69CE-D87628571D8B}" dt="2022-10-28T20:31:32.798" v="4" actId="20577"/>
          <ac:spMkLst>
            <pc:docMk/>
            <pc:sldMk cId="2322986240" sldId="321"/>
            <ac:spMk id="5" creationId="{D9F16E9A-AA30-6392-7E65-A1EE1D172900}"/>
          </ac:spMkLst>
        </pc:spChg>
      </pc:sldChg>
    </pc:docChg>
  </pc:docChgLst>
</pc:chgInfo>
</file>

<file path=ppt/comments/modernComment_136_5732B50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EABA39E-ECDA-4538-8DE0-A0B5973707B0}" authorId="{B7F72BF6-43C8-4A3D-1FBF-BC0E3D8D7BBB}" created="2022-10-07T20:02:05.634">
    <pc:sldMkLst xmlns:pc="http://schemas.microsoft.com/office/powerpoint/2013/main/command">
      <pc:docMk/>
      <pc:sldMk cId="1462940932" sldId="310"/>
    </pc:sldMkLst>
    <p188:txBody>
      <a:bodyPr/>
      <a:lstStyle/>
      <a:p>
        <a:r>
          <a:rPr lang="en-US"/>
          <a:t>This just ends abruptly. </a:t>
        </a:r>
      </a:p>
    </p188:txBody>
  </p188:cm>
  <p188:cm id="{0E0F8275-306B-41AF-AD7B-15E7167E4A7B}" authorId="{B7F72BF6-43C8-4A3D-1FBF-BC0E3D8D7BBB}" created="2022-10-07T20:03:20.70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462940932" sldId="310"/>
      <ac:graphicFrameMk id="5" creationId="{05F7CE81-F1D2-704B-C878-4CB55C769A2C}"/>
    </ac:deMkLst>
    <p188:txBody>
      <a:bodyPr/>
      <a:lstStyle/>
      <a:p>
        <a:r>
          <a:rPr lang="en-US"/>
          <a:t>The message here is that you aren’t going to try anything until you select a concept. Is that correct? 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89B428-433D-4E45-B1A2-9830E5C7E52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F7035B-7E6C-409E-B927-26ED8077D9A7}">
      <dgm:prSet phldrT="[Text]" custT="1"/>
      <dgm:spPr>
        <a:solidFill>
          <a:srgbClr val="404040"/>
        </a:solidFill>
      </dgm:spPr>
      <dgm:t>
        <a:bodyPr/>
        <a:lstStyle/>
        <a:p>
          <a:pPr algn="l" rtl="0"/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The Air force wants to create a missile with increased agility in endgame to improve accuracy</a:t>
          </a:r>
          <a:endParaRPr lang="en-US" sz="2400" dirty="0"/>
        </a:p>
      </dgm:t>
    </dgm:pt>
    <dgm:pt modelId="{73355A4A-C055-40D7-84ED-80C758164213}" type="sibTrans" cxnId="{0A1929A2-F4E2-40DD-A981-8F5CA6937992}">
      <dgm:prSet/>
      <dgm:spPr/>
      <dgm:t>
        <a:bodyPr/>
        <a:lstStyle/>
        <a:p>
          <a:endParaRPr lang="en-US"/>
        </a:p>
      </dgm:t>
    </dgm:pt>
    <dgm:pt modelId="{75262E47-6E78-4FFC-AA2E-75E06950CD1B}" type="parTrans" cxnId="{0A1929A2-F4E2-40DD-A981-8F5CA6937992}">
      <dgm:prSet/>
      <dgm:spPr/>
      <dgm:t>
        <a:bodyPr/>
        <a:lstStyle/>
        <a:p>
          <a:endParaRPr lang="en-US"/>
        </a:p>
      </dgm:t>
    </dgm:pt>
    <dgm:pt modelId="{F8BD1C3F-36C1-4409-884F-FC96D2C72DA2}">
      <dgm:prSet custT="1"/>
      <dgm:spPr>
        <a:solidFill>
          <a:srgbClr val="404040"/>
        </a:solidFill>
      </dgm:spPr>
      <dgm:t>
        <a:bodyPr/>
        <a:lstStyle/>
        <a:p>
          <a:pPr algn="l"/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The mechanism by which they will accomplish this is an articulating nose cone</a:t>
          </a:r>
          <a:endParaRPr lang="en-US" sz="2400" dirty="0">
            <a:latin typeface="Arial"/>
            <a:cs typeface="Arial"/>
          </a:endParaRPr>
        </a:p>
      </dgm:t>
    </dgm:pt>
    <dgm:pt modelId="{A44A603E-BED0-4F9E-9C87-0972167DB2C9}" type="sibTrans" cxnId="{76FE0C65-7803-4DA8-98C3-066800790F3B}">
      <dgm:prSet/>
      <dgm:spPr/>
      <dgm:t>
        <a:bodyPr/>
        <a:lstStyle/>
        <a:p>
          <a:endParaRPr lang="en-US"/>
        </a:p>
      </dgm:t>
    </dgm:pt>
    <dgm:pt modelId="{E04E8E92-B69F-4065-8EE2-FD5B59E5BFD9}" type="parTrans" cxnId="{76FE0C65-7803-4DA8-98C3-066800790F3B}">
      <dgm:prSet/>
      <dgm:spPr/>
      <dgm:t>
        <a:bodyPr/>
        <a:lstStyle/>
        <a:p>
          <a:endParaRPr lang="en-US"/>
        </a:p>
      </dgm:t>
    </dgm:pt>
    <dgm:pt modelId="{09FBBA40-930F-44E8-936E-E1513FE6FF27}">
      <dgm:prSet custT="1"/>
      <dgm:spPr>
        <a:solidFill>
          <a:srgbClr val="404040"/>
        </a:solidFill>
      </dgm:spPr>
      <dgm:t>
        <a:bodyPr/>
        <a:lstStyle/>
        <a:p>
          <a:pPr algn="l" rtl="0"/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The mechanism by which they will accomplish this is an articulating nose cone</a:t>
          </a:r>
          <a:endParaRPr lang="en-US" sz="2400" dirty="0">
            <a:latin typeface="Arial"/>
            <a:cs typeface="Arial"/>
          </a:endParaRPr>
        </a:p>
      </dgm:t>
    </dgm:pt>
    <dgm:pt modelId="{DED54FC9-052D-48D0-AF1C-0D3BC1E9499F}" type="sibTrans" cxnId="{17A29981-FEF3-43C3-9DCA-BE5867709B37}">
      <dgm:prSet/>
      <dgm:spPr/>
      <dgm:t>
        <a:bodyPr/>
        <a:lstStyle/>
        <a:p>
          <a:endParaRPr lang="en-US"/>
        </a:p>
      </dgm:t>
    </dgm:pt>
    <dgm:pt modelId="{23741BBF-58D7-46CC-9E3C-9747B8AD1F38}" type="parTrans" cxnId="{17A29981-FEF3-43C3-9DCA-BE5867709B37}">
      <dgm:prSet/>
      <dgm:spPr/>
      <dgm:t>
        <a:bodyPr/>
        <a:lstStyle/>
        <a:p>
          <a:endParaRPr lang="en-US"/>
        </a:p>
      </dgm:t>
    </dgm:pt>
    <dgm:pt modelId="{85B8005C-61C1-4773-9BFC-CC90EB518528}" type="pres">
      <dgm:prSet presAssocID="{1589B428-433D-4E45-B1A2-9830E5C7E522}" presName="CompostProcess" presStyleCnt="0">
        <dgm:presLayoutVars>
          <dgm:dir/>
          <dgm:resizeHandles val="exact"/>
        </dgm:presLayoutVars>
      </dgm:prSet>
      <dgm:spPr/>
    </dgm:pt>
    <dgm:pt modelId="{5E6BFD08-74C8-4926-83AB-6E02CA1A795A}" type="pres">
      <dgm:prSet presAssocID="{1589B428-433D-4E45-B1A2-9830E5C7E522}" presName="arrow" presStyleLbl="bgShp" presStyleIdx="0" presStyleCnt="1" custScaleX="117647" custLinFactNeighborX="-4179" custLinFactNeighborY="1210"/>
      <dgm:spPr>
        <a:solidFill>
          <a:srgbClr val="A4D233"/>
        </a:solidFill>
      </dgm:spPr>
    </dgm:pt>
    <dgm:pt modelId="{263BA385-9463-4D53-A9C3-80C55148802C}" type="pres">
      <dgm:prSet presAssocID="{1589B428-433D-4E45-B1A2-9830E5C7E522}" presName="linearProcess" presStyleCnt="0"/>
      <dgm:spPr/>
    </dgm:pt>
    <dgm:pt modelId="{F8051594-E9B0-4220-8871-DC90D320D395}" type="pres">
      <dgm:prSet presAssocID="{15F7035B-7E6C-409E-B927-26ED8077D9A7}" presName="textNode" presStyleLbl="node1" presStyleIdx="0" presStyleCnt="3">
        <dgm:presLayoutVars>
          <dgm:bulletEnabled val="1"/>
        </dgm:presLayoutVars>
      </dgm:prSet>
      <dgm:spPr/>
    </dgm:pt>
    <dgm:pt modelId="{9C7CEC5D-F147-4D16-9A71-8F4978FCE4C7}" type="pres">
      <dgm:prSet presAssocID="{73355A4A-C055-40D7-84ED-80C758164213}" presName="sibTrans" presStyleCnt="0"/>
      <dgm:spPr/>
    </dgm:pt>
    <dgm:pt modelId="{7364D62A-D3DC-4485-8559-F295F11DEDA4}" type="pres">
      <dgm:prSet presAssocID="{F8BD1C3F-36C1-4409-884F-FC96D2C72DA2}" presName="textNode" presStyleLbl="node1" presStyleIdx="1" presStyleCnt="3">
        <dgm:presLayoutVars>
          <dgm:bulletEnabled val="1"/>
        </dgm:presLayoutVars>
      </dgm:prSet>
      <dgm:spPr/>
    </dgm:pt>
    <dgm:pt modelId="{F12D4EED-35DC-41C1-A34D-3F40748FFC20}" type="pres">
      <dgm:prSet presAssocID="{A44A603E-BED0-4F9E-9C87-0972167DB2C9}" presName="sibTrans" presStyleCnt="0"/>
      <dgm:spPr/>
    </dgm:pt>
    <dgm:pt modelId="{4F1759A3-1B0A-4A1C-9A9C-4A6EB00FE740}" type="pres">
      <dgm:prSet presAssocID="{09FBBA40-930F-44E8-936E-E1513FE6FF27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AE869318-7470-402E-ABE0-F583691FDF91}" type="presOf" srcId="{15F7035B-7E6C-409E-B927-26ED8077D9A7}" destId="{F8051594-E9B0-4220-8871-DC90D320D395}" srcOrd="0" destOrd="0" presId="urn:microsoft.com/office/officeart/2005/8/layout/hProcess9"/>
    <dgm:cxn modelId="{FF1B582A-5586-41ED-90DF-B54BE0F0D783}" type="presOf" srcId="{09FBBA40-930F-44E8-936E-E1513FE6FF27}" destId="{4F1759A3-1B0A-4A1C-9A9C-4A6EB00FE740}" srcOrd="0" destOrd="0" presId="urn:microsoft.com/office/officeart/2005/8/layout/hProcess9"/>
    <dgm:cxn modelId="{76FE0C65-7803-4DA8-98C3-066800790F3B}" srcId="{1589B428-433D-4E45-B1A2-9830E5C7E522}" destId="{F8BD1C3F-36C1-4409-884F-FC96D2C72DA2}" srcOrd="1" destOrd="0" parTransId="{E04E8E92-B69F-4065-8EE2-FD5B59E5BFD9}" sibTransId="{A44A603E-BED0-4F9E-9C87-0972167DB2C9}"/>
    <dgm:cxn modelId="{17A29981-FEF3-43C3-9DCA-BE5867709B37}" srcId="{1589B428-433D-4E45-B1A2-9830E5C7E522}" destId="{09FBBA40-930F-44E8-936E-E1513FE6FF27}" srcOrd="2" destOrd="0" parTransId="{23741BBF-58D7-46CC-9E3C-9747B8AD1F38}" sibTransId="{DED54FC9-052D-48D0-AF1C-0D3BC1E9499F}"/>
    <dgm:cxn modelId="{A1ACCC84-5217-4B24-919B-B13DE1031617}" type="presOf" srcId="{1589B428-433D-4E45-B1A2-9830E5C7E522}" destId="{85B8005C-61C1-4773-9BFC-CC90EB518528}" srcOrd="0" destOrd="0" presId="urn:microsoft.com/office/officeart/2005/8/layout/hProcess9"/>
    <dgm:cxn modelId="{0A1929A2-F4E2-40DD-A981-8F5CA6937992}" srcId="{1589B428-433D-4E45-B1A2-9830E5C7E522}" destId="{15F7035B-7E6C-409E-B927-26ED8077D9A7}" srcOrd="0" destOrd="0" parTransId="{75262E47-6E78-4FFC-AA2E-75E06950CD1B}" sibTransId="{73355A4A-C055-40D7-84ED-80C758164213}"/>
    <dgm:cxn modelId="{3CFB6FF4-2BC7-47A8-9E3D-160FD72902C4}" type="presOf" srcId="{F8BD1C3F-36C1-4409-884F-FC96D2C72DA2}" destId="{7364D62A-D3DC-4485-8559-F295F11DEDA4}" srcOrd="0" destOrd="0" presId="urn:microsoft.com/office/officeart/2005/8/layout/hProcess9"/>
    <dgm:cxn modelId="{ECCAE631-8916-45A1-B7BB-8920C7313ADF}" type="presParOf" srcId="{85B8005C-61C1-4773-9BFC-CC90EB518528}" destId="{5E6BFD08-74C8-4926-83AB-6E02CA1A795A}" srcOrd="0" destOrd="0" presId="urn:microsoft.com/office/officeart/2005/8/layout/hProcess9"/>
    <dgm:cxn modelId="{68221787-2377-407F-B423-F7CF1C810F6D}" type="presParOf" srcId="{85B8005C-61C1-4773-9BFC-CC90EB518528}" destId="{263BA385-9463-4D53-A9C3-80C55148802C}" srcOrd="1" destOrd="0" presId="urn:microsoft.com/office/officeart/2005/8/layout/hProcess9"/>
    <dgm:cxn modelId="{CB9A02B3-CED4-4FFE-90A6-EA907560F215}" type="presParOf" srcId="{263BA385-9463-4D53-A9C3-80C55148802C}" destId="{F8051594-E9B0-4220-8871-DC90D320D395}" srcOrd="0" destOrd="0" presId="urn:microsoft.com/office/officeart/2005/8/layout/hProcess9"/>
    <dgm:cxn modelId="{E6865198-0CB1-4A4D-8CEC-3E6418A3A319}" type="presParOf" srcId="{263BA385-9463-4D53-A9C3-80C55148802C}" destId="{9C7CEC5D-F147-4D16-9A71-8F4978FCE4C7}" srcOrd="1" destOrd="0" presId="urn:microsoft.com/office/officeart/2005/8/layout/hProcess9"/>
    <dgm:cxn modelId="{46CEA67A-26AC-4D60-8FD4-69BE4D6374E9}" type="presParOf" srcId="{263BA385-9463-4D53-A9C3-80C55148802C}" destId="{7364D62A-D3DC-4485-8559-F295F11DEDA4}" srcOrd="2" destOrd="0" presId="urn:microsoft.com/office/officeart/2005/8/layout/hProcess9"/>
    <dgm:cxn modelId="{782739BB-7643-4238-84C4-6F54C66F1DC1}" type="presParOf" srcId="{263BA385-9463-4D53-A9C3-80C55148802C}" destId="{F12D4EED-35DC-41C1-A34D-3F40748FFC20}" srcOrd="3" destOrd="0" presId="urn:microsoft.com/office/officeart/2005/8/layout/hProcess9"/>
    <dgm:cxn modelId="{6D87A958-2007-4922-9F9C-C9AE4C1E5536}" type="presParOf" srcId="{263BA385-9463-4D53-A9C3-80C55148802C}" destId="{4F1759A3-1B0A-4A1C-9A9C-4A6EB00FE74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2E8F714-56E7-4447-98EA-59581420DD6A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F52018-E4C5-4666-8AEE-6F984B6FE96A}">
      <dgm:prSet phldrT="[Text]" phldr="0" custT="1"/>
      <dgm:spPr>
        <a:solidFill>
          <a:srgbClr val="236192"/>
        </a:solidFill>
      </dgm:spPr>
      <dgm:t>
        <a:bodyPr/>
        <a:lstStyle/>
        <a:p>
          <a:pPr rtl="0"/>
          <a:r>
            <a:rPr lang="en-US" sz="2400" dirty="0">
              <a:latin typeface="Calibri Light" panose="020F0302020204030204"/>
            </a:rPr>
            <a:t>Targets and Metrics</a:t>
          </a:r>
          <a:endParaRPr lang="en-US" sz="2400" dirty="0"/>
        </a:p>
      </dgm:t>
    </dgm:pt>
    <dgm:pt modelId="{F98DA779-77EE-409D-BFAC-D3E5F07E6977}" type="parTrans" cxnId="{0E0458F4-10D7-4306-9894-F0925D4530A9}">
      <dgm:prSet/>
      <dgm:spPr/>
      <dgm:t>
        <a:bodyPr/>
        <a:lstStyle/>
        <a:p>
          <a:endParaRPr lang="en-US"/>
        </a:p>
      </dgm:t>
    </dgm:pt>
    <dgm:pt modelId="{D84CC8A7-A4B2-4702-B234-4DD3E6123157}" type="sibTrans" cxnId="{0E0458F4-10D7-4306-9894-F0925D4530A9}">
      <dgm:prSet/>
      <dgm:spPr>
        <a:solidFill>
          <a:srgbClr val="A4D233"/>
        </a:solidFill>
      </dgm:spPr>
      <dgm:t>
        <a:bodyPr/>
        <a:lstStyle/>
        <a:p>
          <a:endParaRPr lang="en-US"/>
        </a:p>
      </dgm:t>
    </dgm:pt>
    <dgm:pt modelId="{4953AA89-1213-4AC1-B5B9-8838FB791109}">
      <dgm:prSet phldrT="[Text]" phldr="0" custT="1"/>
      <dgm:spPr>
        <a:solidFill>
          <a:srgbClr val="236192"/>
        </a:solidFill>
      </dgm:spPr>
      <dgm:t>
        <a:bodyPr/>
        <a:lstStyle/>
        <a:p>
          <a:pPr rtl="0"/>
          <a:r>
            <a:rPr lang="en-US" sz="2400" dirty="0">
              <a:latin typeface="Calibri Light" panose="020F0302020204030204"/>
            </a:rPr>
            <a:t>Concept Generation</a:t>
          </a:r>
          <a:endParaRPr lang="en-US" sz="2400" dirty="0"/>
        </a:p>
      </dgm:t>
    </dgm:pt>
    <dgm:pt modelId="{EA4676B2-1877-48BF-9E01-416D0B5EBEA2}" type="parTrans" cxnId="{2C16623C-237B-45B6-B194-29A473FE892A}">
      <dgm:prSet/>
      <dgm:spPr/>
      <dgm:t>
        <a:bodyPr/>
        <a:lstStyle/>
        <a:p>
          <a:endParaRPr lang="en-US"/>
        </a:p>
      </dgm:t>
    </dgm:pt>
    <dgm:pt modelId="{73065BA0-5064-48C1-9A10-D9661F559D75}" type="sibTrans" cxnId="{2C16623C-237B-45B6-B194-29A473FE892A}">
      <dgm:prSet/>
      <dgm:spPr>
        <a:solidFill>
          <a:srgbClr val="A4D233"/>
        </a:solidFill>
      </dgm:spPr>
      <dgm:t>
        <a:bodyPr/>
        <a:lstStyle/>
        <a:p>
          <a:endParaRPr lang="en-US"/>
        </a:p>
      </dgm:t>
    </dgm:pt>
    <dgm:pt modelId="{8F90B2B4-D7BC-4F94-9703-4EC8C7BD36E5}">
      <dgm:prSet phldrT="[Text]" phldr="0" custT="1"/>
      <dgm:spPr>
        <a:solidFill>
          <a:srgbClr val="236192"/>
        </a:solidFill>
      </dgm:spPr>
      <dgm:t>
        <a:bodyPr/>
        <a:lstStyle/>
        <a:p>
          <a:pPr rtl="0"/>
          <a:r>
            <a:rPr lang="en-US" sz="2400" dirty="0">
              <a:latin typeface="Calibri Light" panose="020F0302020204030204"/>
            </a:rPr>
            <a:t>Concept Selection</a:t>
          </a:r>
          <a:endParaRPr lang="en-US" sz="2400" dirty="0"/>
        </a:p>
      </dgm:t>
    </dgm:pt>
    <dgm:pt modelId="{9F1BEA78-9B33-4A7F-9A6F-59D599B03AF0}" type="parTrans" cxnId="{93C4C8E7-78DB-4233-8C76-B57CBD2A2701}">
      <dgm:prSet/>
      <dgm:spPr/>
      <dgm:t>
        <a:bodyPr/>
        <a:lstStyle/>
        <a:p>
          <a:endParaRPr lang="en-US"/>
        </a:p>
      </dgm:t>
    </dgm:pt>
    <dgm:pt modelId="{B966B86C-3121-43B3-80AC-9CB8AC56D016}" type="sibTrans" cxnId="{93C4C8E7-78DB-4233-8C76-B57CBD2A2701}">
      <dgm:prSet/>
      <dgm:spPr>
        <a:solidFill>
          <a:srgbClr val="A4D233"/>
        </a:solidFill>
      </dgm:spPr>
      <dgm:t>
        <a:bodyPr/>
        <a:lstStyle/>
        <a:p>
          <a:endParaRPr lang="en-US"/>
        </a:p>
      </dgm:t>
    </dgm:pt>
    <dgm:pt modelId="{E06E88FE-5C9A-4196-88BA-8FD667EAEF58}">
      <dgm:prSet phldr="0" custT="1"/>
      <dgm:spPr>
        <a:solidFill>
          <a:srgbClr val="236192"/>
        </a:solidFill>
      </dgm:spPr>
      <dgm:t>
        <a:bodyPr/>
        <a:lstStyle/>
        <a:p>
          <a:pPr rtl="0"/>
          <a:r>
            <a:rPr lang="en-US" sz="2400" dirty="0">
              <a:latin typeface="Calibri Light" panose="020F0302020204030204"/>
            </a:rPr>
            <a:t>Prototyping</a:t>
          </a:r>
        </a:p>
      </dgm:t>
    </dgm:pt>
    <dgm:pt modelId="{D7BFEDF3-EB2B-448D-B9FF-71AE9418E4EB}" type="parTrans" cxnId="{12316A57-16FC-454E-9D9D-5D63F39C9B92}">
      <dgm:prSet/>
      <dgm:spPr/>
      <dgm:t>
        <a:bodyPr/>
        <a:lstStyle/>
        <a:p>
          <a:endParaRPr lang="en-US"/>
        </a:p>
      </dgm:t>
    </dgm:pt>
    <dgm:pt modelId="{3C23A5FC-E7CD-469E-883F-01564EE8C627}" type="sibTrans" cxnId="{12316A57-16FC-454E-9D9D-5D63F39C9B92}">
      <dgm:prSet/>
      <dgm:spPr>
        <a:solidFill>
          <a:srgbClr val="A4D233"/>
        </a:solidFill>
      </dgm:spPr>
      <dgm:t>
        <a:bodyPr/>
        <a:lstStyle/>
        <a:p>
          <a:endParaRPr lang="en-US"/>
        </a:p>
      </dgm:t>
    </dgm:pt>
    <dgm:pt modelId="{1B04EB3C-097F-4EDF-8897-34109EBC4FAD}">
      <dgm:prSet phldr="0" custT="1"/>
      <dgm:spPr>
        <a:solidFill>
          <a:srgbClr val="236192"/>
        </a:solidFill>
      </dgm:spPr>
      <dgm:t>
        <a:bodyPr/>
        <a:lstStyle/>
        <a:p>
          <a:pPr rtl="0"/>
          <a:r>
            <a:rPr lang="en-US" sz="2400" dirty="0">
              <a:latin typeface="Calibri Light" panose="020F0302020204030204"/>
            </a:rPr>
            <a:t>Concept Evaluation</a:t>
          </a:r>
        </a:p>
      </dgm:t>
    </dgm:pt>
    <dgm:pt modelId="{97734E88-87A7-443F-BE6A-E40DAF423785}" type="parTrans" cxnId="{A0B0EBEA-7776-4C47-B3F9-ED419CA06DE0}">
      <dgm:prSet/>
      <dgm:spPr/>
      <dgm:t>
        <a:bodyPr/>
        <a:lstStyle/>
        <a:p>
          <a:endParaRPr lang="en-US"/>
        </a:p>
      </dgm:t>
    </dgm:pt>
    <dgm:pt modelId="{AFC4722A-9790-47DD-9E5E-9566640B01E5}" type="sibTrans" cxnId="{A0B0EBEA-7776-4C47-B3F9-ED419CA06DE0}">
      <dgm:prSet/>
      <dgm:spPr>
        <a:solidFill>
          <a:srgbClr val="A4D233"/>
        </a:solidFill>
      </dgm:spPr>
      <dgm:t>
        <a:bodyPr/>
        <a:lstStyle/>
        <a:p>
          <a:endParaRPr lang="en-US"/>
        </a:p>
      </dgm:t>
    </dgm:pt>
    <dgm:pt modelId="{DD1253BE-F5D0-472B-865B-50D6F4CE478A}">
      <dgm:prSet phldr="0" custT="1"/>
      <dgm:spPr>
        <a:solidFill>
          <a:srgbClr val="236192"/>
        </a:solidFill>
      </dgm:spPr>
      <dgm:t>
        <a:bodyPr/>
        <a:lstStyle/>
        <a:p>
          <a:pPr rtl="0"/>
          <a:r>
            <a:rPr lang="en-US" sz="2400" dirty="0">
              <a:latin typeface="Calibri Light" panose="020F0302020204030204"/>
            </a:rPr>
            <a:t>Risk Assessment</a:t>
          </a:r>
        </a:p>
      </dgm:t>
    </dgm:pt>
    <dgm:pt modelId="{6DA62C8C-153C-4D4A-841A-69511F35B4A9}" type="parTrans" cxnId="{01D131BB-E155-4642-824D-61675E41EFC9}">
      <dgm:prSet/>
      <dgm:spPr/>
      <dgm:t>
        <a:bodyPr/>
        <a:lstStyle/>
        <a:p>
          <a:endParaRPr lang="en-US"/>
        </a:p>
      </dgm:t>
    </dgm:pt>
    <dgm:pt modelId="{567506C2-25D4-4596-9C25-3EC94AE2BF24}" type="sibTrans" cxnId="{01D131BB-E155-4642-824D-61675E41EFC9}">
      <dgm:prSet/>
      <dgm:spPr>
        <a:solidFill>
          <a:srgbClr val="A4D233"/>
        </a:solidFill>
      </dgm:spPr>
      <dgm:t>
        <a:bodyPr/>
        <a:lstStyle/>
        <a:p>
          <a:endParaRPr lang="en-US"/>
        </a:p>
      </dgm:t>
    </dgm:pt>
    <dgm:pt modelId="{1C92461A-0279-4978-985F-6C98D67C5EE0}">
      <dgm:prSet phldr="0" custT="1"/>
      <dgm:spPr>
        <a:solidFill>
          <a:srgbClr val="236192"/>
        </a:solidFill>
      </dgm:spPr>
      <dgm:t>
        <a:bodyPr/>
        <a:lstStyle/>
        <a:p>
          <a:pPr rtl="0"/>
          <a:r>
            <a:rPr lang="en-US" sz="2400" dirty="0">
              <a:latin typeface="Calibri Light" panose="020F0302020204030204"/>
            </a:rPr>
            <a:t>Bill of Materials</a:t>
          </a:r>
        </a:p>
      </dgm:t>
    </dgm:pt>
    <dgm:pt modelId="{A28A33EF-E19A-45F3-AD7C-FAB8EFCFF8DE}" type="parTrans" cxnId="{62CE1D64-8C3A-4684-855A-F20CF7093F3E}">
      <dgm:prSet/>
      <dgm:spPr/>
      <dgm:t>
        <a:bodyPr/>
        <a:lstStyle/>
        <a:p>
          <a:endParaRPr lang="en-US"/>
        </a:p>
      </dgm:t>
    </dgm:pt>
    <dgm:pt modelId="{0674A960-A4C1-4ABC-9523-27C293D0B5A9}" type="sibTrans" cxnId="{62CE1D64-8C3A-4684-855A-F20CF7093F3E}">
      <dgm:prSet/>
      <dgm:spPr>
        <a:solidFill>
          <a:srgbClr val="A4D233"/>
        </a:solidFill>
      </dgm:spPr>
      <dgm:t>
        <a:bodyPr/>
        <a:lstStyle/>
        <a:p>
          <a:endParaRPr lang="en-US"/>
        </a:p>
      </dgm:t>
    </dgm:pt>
    <dgm:pt modelId="{D3F59D66-FED1-490E-BC10-9F6AE49CCDD6}">
      <dgm:prSet phldr="0" custT="1"/>
      <dgm:spPr>
        <a:solidFill>
          <a:srgbClr val="236192"/>
        </a:solidFill>
      </dgm:spPr>
      <dgm:t>
        <a:bodyPr/>
        <a:lstStyle/>
        <a:p>
          <a:pPr rtl="0"/>
          <a:r>
            <a:rPr lang="en-US" sz="2400" dirty="0">
              <a:latin typeface="Calibri Light" panose="020F0302020204030204"/>
            </a:rPr>
            <a:t>Prototype Modifications</a:t>
          </a:r>
        </a:p>
      </dgm:t>
    </dgm:pt>
    <dgm:pt modelId="{0E06FC06-17A6-48C1-9907-2689B2B059B0}" type="parTrans" cxnId="{4EDDB163-839F-4CD5-8B84-0768DAB3051B}">
      <dgm:prSet/>
      <dgm:spPr/>
      <dgm:t>
        <a:bodyPr/>
        <a:lstStyle/>
        <a:p>
          <a:endParaRPr lang="en-US"/>
        </a:p>
      </dgm:t>
    </dgm:pt>
    <dgm:pt modelId="{23AC7664-D6A7-43FD-9536-2B6A4D288043}" type="sibTrans" cxnId="{4EDDB163-839F-4CD5-8B84-0768DAB3051B}">
      <dgm:prSet/>
      <dgm:spPr>
        <a:solidFill>
          <a:srgbClr val="A4D233"/>
        </a:solidFill>
      </dgm:spPr>
      <dgm:t>
        <a:bodyPr/>
        <a:lstStyle/>
        <a:p>
          <a:endParaRPr lang="en-US"/>
        </a:p>
      </dgm:t>
    </dgm:pt>
    <dgm:pt modelId="{16E893BA-C0E7-4416-9C4C-05D6A70F257B}">
      <dgm:prSet phldr="0" custT="1"/>
      <dgm:spPr>
        <a:solidFill>
          <a:srgbClr val="236192"/>
        </a:solidFill>
      </dgm:spPr>
      <dgm:t>
        <a:bodyPr/>
        <a:lstStyle/>
        <a:p>
          <a:pPr rtl="0"/>
          <a:r>
            <a:rPr lang="en-US" sz="2400" dirty="0">
              <a:latin typeface="Calibri Light" panose="020F0302020204030204"/>
            </a:rPr>
            <a:t>Final Product</a:t>
          </a:r>
        </a:p>
      </dgm:t>
    </dgm:pt>
    <dgm:pt modelId="{CE6B8653-8B29-4F04-B69F-BE0F0E0C2028}" type="parTrans" cxnId="{234F0DFA-7B4C-4B97-8C58-CF1A488000CE}">
      <dgm:prSet/>
      <dgm:spPr/>
      <dgm:t>
        <a:bodyPr/>
        <a:lstStyle/>
        <a:p>
          <a:endParaRPr lang="en-US"/>
        </a:p>
      </dgm:t>
    </dgm:pt>
    <dgm:pt modelId="{33F7A5A0-30E7-4A53-A923-0AAB5CDE7426}" type="sibTrans" cxnId="{234F0DFA-7B4C-4B97-8C58-CF1A488000CE}">
      <dgm:prSet/>
      <dgm:spPr/>
      <dgm:t>
        <a:bodyPr/>
        <a:lstStyle/>
        <a:p>
          <a:endParaRPr lang="en-US"/>
        </a:p>
      </dgm:t>
    </dgm:pt>
    <dgm:pt modelId="{BC13AC56-C65B-4BBA-8F7C-0823AE5C7772}" type="pres">
      <dgm:prSet presAssocID="{72E8F714-56E7-4447-98EA-59581420DD6A}" presName="diagram" presStyleCnt="0">
        <dgm:presLayoutVars>
          <dgm:dir/>
          <dgm:resizeHandles val="exact"/>
        </dgm:presLayoutVars>
      </dgm:prSet>
      <dgm:spPr/>
    </dgm:pt>
    <dgm:pt modelId="{CAE9A862-5224-4F73-B4CF-82079CA02D21}" type="pres">
      <dgm:prSet presAssocID="{FCF52018-E4C5-4666-8AEE-6F984B6FE96A}" presName="node" presStyleLbl="node1" presStyleIdx="0" presStyleCnt="9" custScaleX="112875">
        <dgm:presLayoutVars>
          <dgm:bulletEnabled val="1"/>
        </dgm:presLayoutVars>
      </dgm:prSet>
      <dgm:spPr/>
    </dgm:pt>
    <dgm:pt modelId="{4907E43C-20EA-473A-B8FF-2B3735EA97BF}" type="pres">
      <dgm:prSet presAssocID="{D84CC8A7-A4B2-4702-B234-4DD3E6123157}" presName="sibTrans" presStyleLbl="sibTrans2D1" presStyleIdx="0" presStyleCnt="8"/>
      <dgm:spPr/>
    </dgm:pt>
    <dgm:pt modelId="{1564CC9D-BB3B-4B3D-A614-246B38EA1E59}" type="pres">
      <dgm:prSet presAssocID="{D84CC8A7-A4B2-4702-B234-4DD3E6123157}" presName="connectorText" presStyleLbl="sibTrans2D1" presStyleIdx="0" presStyleCnt="8"/>
      <dgm:spPr/>
    </dgm:pt>
    <dgm:pt modelId="{735B3842-B642-4E78-8156-CA042F60754B}" type="pres">
      <dgm:prSet presAssocID="{4953AA89-1213-4AC1-B5B9-8838FB791109}" presName="node" presStyleLbl="node1" presStyleIdx="1" presStyleCnt="9" custScaleX="112875">
        <dgm:presLayoutVars>
          <dgm:bulletEnabled val="1"/>
        </dgm:presLayoutVars>
      </dgm:prSet>
      <dgm:spPr/>
    </dgm:pt>
    <dgm:pt modelId="{1D711524-114A-4566-9517-4BFED08A8C9F}" type="pres">
      <dgm:prSet presAssocID="{73065BA0-5064-48C1-9A10-D9661F559D75}" presName="sibTrans" presStyleLbl="sibTrans2D1" presStyleIdx="1" presStyleCnt="8"/>
      <dgm:spPr/>
    </dgm:pt>
    <dgm:pt modelId="{4D1FC6E2-BC74-424F-92F3-896D3E3E2E5B}" type="pres">
      <dgm:prSet presAssocID="{73065BA0-5064-48C1-9A10-D9661F559D75}" presName="connectorText" presStyleLbl="sibTrans2D1" presStyleIdx="1" presStyleCnt="8"/>
      <dgm:spPr/>
    </dgm:pt>
    <dgm:pt modelId="{E270A131-6D71-4E01-95A6-85FFFADC6D5A}" type="pres">
      <dgm:prSet presAssocID="{1B04EB3C-097F-4EDF-8897-34109EBC4FAD}" presName="node" presStyleLbl="node1" presStyleIdx="2" presStyleCnt="9" custScaleX="112875">
        <dgm:presLayoutVars>
          <dgm:bulletEnabled val="1"/>
        </dgm:presLayoutVars>
      </dgm:prSet>
      <dgm:spPr/>
    </dgm:pt>
    <dgm:pt modelId="{0D19AFFB-5CB0-484C-9FA2-2F805757D947}" type="pres">
      <dgm:prSet presAssocID="{AFC4722A-9790-47DD-9E5E-9566640B01E5}" presName="sibTrans" presStyleLbl="sibTrans2D1" presStyleIdx="2" presStyleCnt="8"/>
      <dgm:spPr/>
    </dgm:pt>
    <dgm:pt modelId="{4F62D7FB-E3E2-4413-A2FF-1E84346CFE91}" type="pres">
      <dgm:prSet presAssocID="{AFC4722A-9790-47DD-9E5E-9566640B01E5}" presName="connectorText" presStyleLbl="sibTrans2D1" presStyleIdx="2" presStyleCnt="8"/>
      <dgm:spPr/>
    </dgm:pt>
    <dgm:pt modelId="{2E7036FE-C222-44E9-9FF8-CA30BC14D87A}" type="pres">
      <dgm:prSet presAssocID="{8F90B2B4-D7BC-4F94-9703-4EC8C7BD36E5}" presName="node" presStyleLbl="node1" presStyleIdx="3" presStyleCnt="9" custScaleX="112875">
        <dgm:presLayoutVars>
          <dgm:bulletEnabled val="1"/>
        </dgm:presLayoutVars>
      </dgm:prSet>
      <dgm:spPr/>
    </dgm:pt>
    <dgm:pt modelId="{6624357B-3EFB-4DDC-BD15-1372864B3FDC}" type="pres">
      <dgm:prSet presAssocID="{B966B86C-3121-43B3-80AC-9CB8AC56D016}" presName="sibTrans" presStyleLbl="sibTrans2D1" presStyleIdx="3" presStyleCnt="8"/>
      <dgm:spPr/>
    </dgm:pt>
    <dgm:pt modelId="{F42BAFD8-9456-4AC6-BAFB-BD10251334E0}" type="pres">
      <dgm:prSet presAssocID="{B966B86C-3121-43B3-80AC-9CB8AC56D016}" presName="connectorText" presStyleLbl="sibTrans2D1" presStyleIdx="3" presStyleCnt="8"/>
      <dgm:spPr/>
    </dgm:pt>
    <dgm:pt modelId="{6687649C-DEA6-4F84-AD71-D2E44F121245}" type="pres">
      <dgm:prSet presAssocID="{E06E88FE-5C9A-4196-88BA-8FD667EAEF58}" presName="node" presStyleLbl="node1" presStyleIdx="4" presStyleCnt="9" custScaleX="112875">
        <dgm:presLayoutVars>
          <dgm:bulletEnabled val="1"/>
        </dgm:presLayoutVars>
      </dgm:prSet>
      <dgm:spPr/>
    </dgm:pt>
    <dgm:pt modelId="{FB8B5DAD-E56B-4BB8-9ED5-435C2F294849}" type="pres">
      <dgm:prSet presAssocID="{3C23A5FC-E7CD-469E-883F-01564EE8C627}" presName="sibTrans" presStyleLbl="sibTrans2D1" presStyleIdx="4" presStyleCnt="8"/>
      <dgm:spPr/>
    </dgm:pt>
    <dgm:pt modelId="{17193194-0097-4460-8800-B3325FFC1DA8}" type="pres">
      <dgm:prSet presAssocID="{3C23A5FC-E7CD-469E-883F-01564EE8C627}" presName="connectorText" presStyleLbl="sibTrans2D1" presStyleIdx="4" presStyleCnt="8"/>
      <dgm:spPr/>
    </dgm:pt>
    <dgm:pt modelId="{0296CEBA-A39A-4384-9E0B-F35B35B63463}" type="pres">
      <dgm:prSet presAssocID="{DD1253BE-F5D0-472B-865B-50D6F4CE478A}" presName="node" presStyleLbl="node1" presStyleIdx="5" presStyleCnt="9" custScaleX="112875">
        <dgm:presLayoutVars>
          <dgm:bulletEnabled val="1"/>
        </dgm:presLayoutVars>
      </dgm:prSet>
      <dgm:spPr/>
    </dgm:pt>
    <dgm:pt modelId="{2D0E581F-EADF-4EB7-85EB-6C86289D4598}" type="pres">
      <dgm:prSet presAssocID="{567506C2-25D4-4596-9C25-3EC94AE2BF24}" presName="sibTrans" presStyleLbl="sibTrans2D1" presStyleIdx="5" presStyleCnt="8"/>
      <dgm:spPr/>
    </dgm:pt>
    <dgm:pt modelId="{A981B912-9788-430C-9074-309AC8A6DA90}" type="pres">
      <dgm:prSet presAssocID="{567506C2-25D4-4596-9C25-3EC94AE2BF24}" presName="connectorText" presStyleLbl="sibTrans2D1" presStyleIdx="5" presStyleCnt="8"/>
      <dgm:spPr/>
    </dgm:pt>
    <dgm:pt modelId="{68CD8163-9330-4C84-98FA-1B0D66CC6556}" type="pres">
      <dgm:prSet presAssocID="{1C92461A-0279-4978-985F-6C98D67C5EE0}" presName="node" presStyleLbl="node1" presStyleIdx="6" presStyleCnt="9" custScaleX="112875">
        <dgm:presLayoutVars>
          <dgm:bulletEnabled val="1"/>
        </dgm:presLayoutVars>
      </dgm:prSet>
      <dgm:spPr/>
    </dgm:pt>
    <dgm:pt modelId="{F25C1D2E-47A7-4DC5-A703-06BFCA15159F}" type="pres">
      <dgm:prSet presAssocID="{0674A960-A4C1-4ABC-9523-27C293D0B5A9}" presName="sibTrans" presStyleLbl="sibTrans2D1" presStyleIdx="6" presStyleCnt="8"/>
      <dgm:spPr/>
    </dgm:pt>
    <dgm:pt modelId="{3082EFD9-12AE-490F-8C42-5277088223B4}" type="pres">
      <dgm:prSet presAssocID="{0674A960-A4C1-4ABC-9523-27C293D0B5A9}" presName="connectorText" presStyleLbl="sibTrans2D1" presStyleIdx="6" presStyleCnt="8"/>
      <dgm:spPr/>
    </dgm:pt>
    <dgm:pt modelId="{9719839C-29B8-43BC-8DE4-5EDCBA6C0D74}" type="pres">
      <dgm:prSet presAssocID="{D3F59D66-FED1-490E-BC10-9F6AE49CCDD6}" presName="node" presStyleLbl="node1" presStyleIdx="7" presStyleCnt="9" custScaleX="112875">
        <dgm:presLayoutVars>
          <dgm:bulletEnabled val="1"/>
        </dgm:presLayoutVars>
      </dgm:prSet>
      <dgm:spPr/>
    </dgm:pt>
    <dgm:pt modelId="{E1CD54F8-4998-44F1-9B76-CACAE81BF9D1}" type="pres">
      <dgm:prSet presAssocID="{23AC7664-D6A7-43FD-9536-2B6A4D288043}" presName="sibTrans" presStyleLbl="sibTrans2D1" presStyleIdx="7" presStyleCnt="8" custAng="20386434" custFlipVert="1" custScaleX="226129" custScaleY="251971" custLinFactY="28564" custLinFactNeighborX="-68278" custLinFactNeighborY="100000"/>
      <dgm:spPr>
        <a:prstGeom prst="bentArrow">
          <a:avLst/>
        </a:prstGeom>
      </dgm:spPr>
    </dgm:pt>
    <dgm:pt modelId="{2E2FE73E-540F-4D31-AD68-EDD023C81EC8}" type="pres">
      <dgm:prSet presAssocID="{23AC7664-D6A7-43FD-9536-2B6A4D288043}" presName="connectorText" presStyleLbl="sibTrans2D1" presStyleIdx="7" presStyleCnt="8"/>
      <dgm:spPr/>
    </dgm:pt>
    <dgm:pt modelId="{4E0C459B-794C-43D6-A94B-AB5D45683C5A}" type="pres">
      <dgm:prSet presAssocID="{16E893BA-C0E7-4416-9C4C-05D6A70F257B}" presName="node" presStyleLbl="node1" presStyleIdx="8" presStyleCnt="9" custScaleX="112875" custLinFactX="100000" custLinFactNeighborX="129313" custLinFactNeighborY="-25851">
        <dgm:presLayoutVars>
          <dgm:bulletEnabled val="1"/>
        </dgm:presLayoutVars>
      </dgm:prSet>
      <dgm:spPr/>
    </dgm:pt>
  </dgm:ptLst>
  <dgm:cxnLst>
    <dgm:cxn modelId="{3ED8A204-17CB-44C7-BE8C-A30C5E27AF26}" type="presOf" srcId="{1B04EB3C-097F-4EDF-8897-34109EBC4FAD}" destId="{E270A131-6D71-4E01-95A6-85FFFADC6D5A}" srcOrd="0" destOrd="0" presId="urn:microsoft.com/office/officeart/2005/8/layout/process5"/>
    <dgm:cxn modelId="{61D77B2C-D6DC-43FB-9067-ED66DE1A854C}" type="presOf" srcId="{4953AA89-1213-4AC1-B5B9-8838FB791109}" destId="{735B3842-B642-4E78-8156-CA042F60754B}" srcOrd="0" destOrd="0" presId="urn:microsoft.com/office/officeart/2005/8/layout/process5"/>
    <dgm:cxn modelId="{4543E33A-8B33-4934-8A46-CBC5D97AC53A}" type="presOf" srcId="{73065BA0-5064-48C1-9A10-D9661F559D75}" destId="{4D1FC6E2-BC74-424F-92F3-896D3E3E2E5B}" srcOrd="1" destOrd="0" presId="urn:microsoft.com/office/officeart/2005/8/layout/process5"/>
    <dgm:cxn modelId="{2C16623C-237B-45B6-B194-29A473FE892A}" srcId="{72E8F714-56E7-4447-98EA-59581420DD6A}" destId="{4953AA89-1213-4AC1-B5B9-8838FB791109}" srcOrd="1" destOrd="0" parTransId="{EA4676B2-1877-48BF-9E01-416D0B5EBEA2}" sibTransId="{73065BA0-5064-48C1-9A10-D9661F559D75}"/>
    <dgm:cxn modelId="{4B2C113D-4365-4531-9CA4-84D01292193C}" type="presOf" srcId="{D3F59D66-FED1-490E-BC10-9F6AE49CCDD6}" destId="{9719839C-29B8-43BC-8DE4-5EDCBA6C0D74}" srcOrd="0" destOrd="0" presId="urn:microsoft.com/office/officeart/2005/8/layout/process5"/>
    <dgm:cxn modelId="{B8DAF03D-269E-4674-B501-B0118BB0BE90}" type="presOf" srcId="{0674A960-A4C1-4ABC-9523-27C293D0B5A9}" destId="{3082EFD9-12AE-490F-8C42-5277088223B4}" srcOrd="1" destOrd="0" presId="urn:microsoft.com/office/officeart/2005/8/layout/process5"/>
    <dgm:cxn modelId="{B504275B-9FE6-41FD-9F43-39E260316450}" type="presOf" srcId="{B966B86C-3121-43B3-80AC-9CB8AC56D016}" destId="{6624357B-3EFB-4DDC-BD15-1372864B3FDC}" srcOrd="0" destOrd="0" presId="urn:microsoft.com/office/officeart/2005/8/layout/process5"/>
    <dgm:cxn modelId="{E6289261-AB32-4600-8345-806586357A77}" type="presOf" srcId="{16E893BA-C0E7-4416-9C4C-05D6A70F257B}" destId="{4E0C459B-794C-43D6-A94B-AB5D45683C5A}" srcOrd="0" destOrd="0" presId="urn:microsoft.com/office/officeart/2005/8/layout/process5"/>
    <dgm:cxn modelId="{4EDDB163-839F-4CD5-8B84-0768DAB3051B}" srcId="{72E8F714-56E7-4447-98EA-59581420DD6A}" destId="{D3F59D66-FED1-490E-BC10-9F6AE49CCDD6}" srcOrd="7" destOrd="0" parTransId="{0E06FC06-17A6-48C1-9907-2689B2B059B0}" sibTransId="{23AC7664-D6A7-43FD-9536-2B6A4D288043}"/>
    <dgm:cxn modelId="{62CE1D64-8C3A-4684-855A-F20CF7093F3E}" srcId="{72E8F714-56E7-4447-98EA-59581420DD6A}" destId="{1C92461A-0279-4978-985F-6C98D67C5EE0}" srcOrd="6" destOrd="0" parTransId="{A28A33EF-E19A-45F3-AD7C-FAB8EFCFF8DE}" sibTransId="{0674A960-A4C1-4ABC-9523-27C293D0B5A9}"/>
    <dgm:cxn modelId="{41DFB945-411B-4EBF-B7DB-838380F3EF5E}" type="presOf" srcId="{D84CC8A7-A4B2-4702-B234-4DD3E6123157}" destId="{1564CC9D-BB3B-4B3D-A614-246B38EA1E59}" srcOrd="1" destOrd="0" presId="urn:microsoft.com/office/officeart/2005/8/layout/process5"/>
    <dgm:cxn modelId="{120B1868-F506-4A55-9CD8-AE7F58068540}" type="presOf" srcId="{D84CC8A7-A4B2-4702-B234-4DD3E6123157}" destId="{4907E43C-20EA-473A-B8FF-2B3735EA97BF}" srcOrd="0" destOrd="0" presId="urn:microsoft.com/office/officeart/2005/8/layout/process5"/>
    <dgm:cxn modelId="{9AE5C56A-AFD3-41A7-9918-335B4563077F}" type="presOf" srcId="{3C23A5FC-E7CD-469E-883F-01564EE8C627}" destId="{17193194-0097-4460-8800-B3325FFC1DA8}" srcOrd="1" destOrd="0" presId="urn:microsoft.com/office/officeart/2005/8/layout/process5"/>
    <dgm:cxn modelId="{D54F9071-63AF-4E2A-B538-A40DD332A748}" type="presOf" srcId="{AFC4722A-9790-47DD-9E5E-9566640B01E5}" destId="{4F62D7FB-E3E2-4413-A2FF-1E84346CFE91}" srcOrd="1" destOrd="0" presId="urn:microsoft.com/office/officeart/2005/8/layout/process5"/>
    <dgm:cxn modelId="{12316A57-16FC-454E-9D9D-5D63F39C9B92}" srcId="{72E8F714-56E7-4447-98EA-59581420DD6A}" destId="{E06E88FE-5C9A-4196-88BA-8FD667EAEF58}" srcOrd="4" destOrd="0" parTransId="{D7BFEDF3-EB2B-448D-B9FF-71AE9418E4EB}" sibTransId="{3C23A5FC-E7CD-469E-883F-01564EE8C627}"/>
    <dgm:cxn modelId="{AAC79359-9C27-4CC5-A329-C55872AD3639}" type="presOf" srcId="{567506C2-25D4-4596-9C25-3EC94AE2BF24}" destId="{2D0E581F-EADF-4EB7-85EB-6C86289D4598}" srcOrd="0" destOrd="0" presId="urn:microsoft.com/office/officeart/2005/8/layout/process5"/>
    <dgm:cxn modelId="{2A3E3384-5B15-425A-BF35-5E57217873A7}" type="presOf" srcId="{3C23A5FC-E7CD-469E-883F-01564EE8C627}" destId="{FB8B5DAD-E56B-4BB8-9ED5-435C2F294849}" srcOrd="0" destOrd="0" presId="urn:microsoft.com/office/officeart/2005/8/layout/process5"/>
    <dgm:cxn modelId="{7E9A8C8C-6F6C-4A45-B90F-43817298EFF1}" type="presOf" srcId="{B966B86C-3121-43B3-80AC-9CB8AC56D016}" destId="{F42BAFD8-9456-4AC6-BAFB-BD10251334E0}" srcOrd="1" destOrd="0" presId="urn:microsoft.com/office/officeart/2005/8/layout/process5"/>
    <dgm:cxn modelId="{AE63DF8D-5B11-40CF-BF2C-33A850E54F5E}" type="presOf" srcId="{23AC7664-D6A7-43FD-9536-2B6A4D288043}" destId="{2E2FE73E-540F-4D31-AD68-EDD023C81EC8}" srcOrd="1" destOrd="0" presId="urn:microsoft.com/office/officeart/2005/8/layout/process5"/>
    <dgm:cxn modelId="{CC1E9F91-05AB-4D37-AC4F-438807353BAA}" type="presOf" srcId="{DD1253BE-F5D0-472B-865B-50D6F4CE478A}" destId="{0296CEBA-A39A-4384-9E0B-F35B35B63463}" srcOrd="0" destOrd="0" presId="urn:microsoft.com/office/officeart/2005/8/layout/process5"/>
    <dgm:cxn modelId="{BE4BFC98-C2CD-49D4-ACD3-1DAD4E3F40AD}" type="presOf" srcId="{567506C2-25D4-4596-9C25-3EC94AE2BF24}" destId="{A981B912-9788-430C-9074-309AC8A6DA90}" srcOrd="1" destOrd="0" presId="urn:microsoft.com/office/officeart/2005/8/layout/process5"/>
    <dgm:cxn modelId="{9A586D9D-1AB4-4F80-98D0-A048D45754EF}" type="presOf" srcId="{73065BA0-5064-48C1-9A10-D9661F559D75}" destId="{1D711524-114A-4566-9517-4BFED08A8C9F}" srcOrd="0" destOrd="0" presId="urn:microsoft.com/office/officeart/2005/8/layout/process5"/>
    <dgm:cxn modelId="{BDD4969D-94E8-40CF-A0B6-80C86AA9FEAC}" type="presOf" srcId="{E06E88FE-5C9A-4196-88BA-8FD667EAEF58}" destId="{6687649C-DEA6-4F84-AD71-D2E44F121245}" srcOrd="0" destOrd="0" presId="urn:microsoft.com/office/officeart/2005/8/layout/process5"/>
    <dgm:cxn modelId="{D0B64EAB-3135-494C-B47C-28037AC108BF}" type="presOf" srcId="{8F90B2B4-D7BC-4F94-9703-4EC8C7BD36E5}" destId="{2E7036FE-C222-44E9-9FF8-CA30BC14D87A}" srcOrd="0" destOrd="0" presId="urn:microsoft.com/office/officeart/2005/8/layout/process5"/>
    <dgm:cxn modelId="{5083A5AB-1C77-4E44-B947-102D5424EB3A}" type="presOf" srcId="{23AC7664-D6A7-43FD-9536-2B6A4D288043}" destId="{E1CD54F8-4998-44F1-9B76-CACAE81BF9D1}" srcOrd="0" destOrd="0" presId="urn:microsoft.com/office/officeart/2005/8/layout/process5"/>
    <dgm:cxn modelId="{01D131BB-E155-4642-824D-61675E41EFC9}" srcId="{72E8F714-56E7-4447-98EA-59581420DD6A}" destId="{DD1253BE-F5D0-472B-865B-50D6F4CE478A}" srcOrd="5" destOrd="0" parTransId="{6DA62C8C-153C-4D4A-841A-69511F35B4A9}" sibTransId="{567506C2-25D4-4596-9C25-3EC94AE2BF24}"/>
    <dgm:cxn modelId="{6B4DF6D4-B3BD-49DD-8759-5C16CA54DDE6}" type="presOf" srcId="{0674A960-A4C1-4ABC-9523-27C293D0B5A9}" destId="{F25C1D2E-47A7-4DC5-A703-06BFCA15159F}" srcOrd="0" destOrd="0" presId="urn:microsoft.com/office/officeart/2005/8/layout/process5"/>
    <dgm:cxn modelId="{99FDD9DF-E962-433A-9E76-071A7ED39734}" type="presOf" srcId="{1C92461A-0279-4978-985F-6C98D67C5EE0}" destId="{68CD8163-9330-4C84-98FA-1B0D66CC6556}" srcOrd="0" destOrd="0" presId="urn:microsoft.com/office/officeart/2005/8/layout/process5"/>
    <dgm:cxn modelId="{22DBA7E2-AA90-4F27-809D-DDEE78C9BDBE}" type="presOf" srcId="{72E8F714-56E7-4447-98EA-59581420DD6A}" destId="{BC13AC56-C65B-4BBA-8F7C-0823AE5C7772}" srcOrd="0" destOrd="0" presId="urn:microsoft.com/office/officeart/2005/8/layout/process5"/>
    <dgm:cxn modelId="{93C4C8E7-78DB-4233-8C76-B57CBD2A2701}" srcId="{72E8F714-56E7-4447-98EA-59581420DD6A}" destId="{8F90B2B4-D7BC-4F94-9703-4EC8C7BD36E5}" srcOrd="3" destOrd="0" parTransId="{9F1BEA78-9B33-4A7F-9A6F-59D599B03AF0}" sibTransId="{B966B86C-3121-43B3-80AC-9CB8AC56D016}"/>
    <dgm:cxn modelId="{A0B0EBEA-7776-4C47-B3F9-ED419CA06DE0}" srcId="{72E8F714-56E7-4447-98EA-59581420DD6A}" destId="{1B04EB3C-097F-4EDF-8897-34109EBC4FAD}" srcOrd="2" destOrd="0" parTransId="{97734E88-87A7-443F-BE6A-E40DAF423785}" sibTransId="{AFC4722A-9790-47DD-9E5E-9566640B01E5}"/>
    <dgm:cxn modelId="{52AEFCEC-53E0-4167-A665-F104F61033B2}" type="presOf" srcId="{AFC4722A-9790-47DD-9E5E-9566640B01E5}" destId="{0D19AFFB-5CB0-484C-9FA2-2F805757D947}" srcOrd="0" destOrd="0" presId="urn:microsoft.com/office/officeart/2005/8/layout/process5"/>
    <dgm:cxn modelId="{0E0458F4-10D7-4306-9894-F0925D4530A9}" srcId="{72E8F714-56E7-4447-98EA-59581420DD6A}" destId="{FCF52018-E4C5-4666-8AEE-6F984B6FE96A}" srcOrd="0" destOrd="0" parTransId="{F98DA779-77EE-409D-BFAC-D3E5F07E6977}" sibTransId="{D84CC8A7-A4B2-4702-B234-4DD3E6123157}"/>
    <dgm:cxn modelId="{234F0DFA-7B4C-4B97-8C58-CF1A488000CE}" srcId="{72E8F714-56E7-4447-98EA-59581420DD6A}" destId="{16E893BA-C0E7-4416-9C4C-05D6A70F257B}" srcOrd="8" destOrd="0" parTransId="{CE6B8653-8B29-4F04-B69F-BE0F0E0C2028}" sibTransId="{33F7A5A0-30E7-4A53-A923-0AAB5CDE7426}"/>
    <dgm:cxn modelId="{DE2AFAFC-09D7-45FA-9BA9-128A3F1EDCD8}" type="presOf" srcId="{FCF52018-E4C5-4666-8AEE-6F984B6FE96A}" destId="{CAE9A862-5224-4F73-B4CF-82079CA02D21}" srcOrd="0" destOrd="0" presId="urn:microsoft.com/office/officeart/2005/8/layout/process5"/>
    <dgm:cxn modelId="{75D464BD-4951-4A2C-8933-9858791FFCC5}" type="presParOf" srcId="{BC13AC56-C65B-4BBA-8F7C-0823AE5C7772}" destId="{CAE9A862-5224-4F73-B4CF-82079CA02D21}" srcOrd="0" destOrd="0" presId="urn:microsoft.com/office/officeart/2005/8/layout/process5"/>
    <dgm:cxn modelId="{961B0CE0-921E-4443-8FDF-84B6525661F2}" type="presParOf" srcId="{BC13AC56-C65B-4BBA-8F7C-0823AE5C7772}" destId="{4907E43C-20EA-473A-B8FF-2B3735EA97BF}" srcOrd="1" destOrd="0" presId="urn:microsoft.com/office/officeart/2005/8/layout/process5"/>
    <dgm:cxn modelId="{C849ABCD-00F1-4F49-8701-834324781AFF}" type="presParOf" srcId="{4907E43C-20EA-473A-B8FF-2B3735EA97BF}" destId="{1564CC9D-BB3B-4B3D-A614-246B38EA1E59}" srcOrd="0" destOrd="0" presId="urn:microsoft.com/office/officeart/2005/8/layout/process5"/>
    <dgm:cxn modelId="{CA2BC732-C777-4E75-906A-F418FACCD918}" type="presParOf" srcId="{BC13AC56-C65B-4BBA-8F7C-0823AE5C7772}" destId="{735B3842-B642-4E78-8156-CA042F60754B}" srcOrd="2" destOrd="0" presId="urn:microsoft.com/office/officeart/2005/8/layout/process5"/>
    <dgm:cxn modelId="{2CA4966A-1974-402B-8FF9-4D4A65AA5539}" type="presParOf" srcId="{BC13AC56-C65B-4BBA-8F7C-0823AE5C7772}" destId="{1D711524-114A-4566-9517-4BFED08A8C9F}" srcOrd="3" destOrd="0" presId="urn:microsoft.com/office/officeart/2005/8/layout/process5"/>
    <dgm:cxn modelId="{6958D0B4-ECA4-4D94-9A41-0F158B9C6618}" type="presParOf" srcId="{1D711524-114A-4566-9517-4BFED08A8C9F}" destId="{4D1FC6E2-BC74-424F-92F3-896D3E3E2E5B}" srcOrd="0" destOrd="0" presId="urn:microsoft.com/office/officeart/2005/8/layout/process5"/>
    <dgm:cxn modelId="{272A1838-0FAD-4E97-8D9B-67BBD1129054}" type="presParOf" srcId="{BC13AC56-C65B-4BBA-8F7C-0823AE5C7772}" destId="{E270A131-6D71-4E01-95A6-85FFFADC6D5A}" srcOrd="4" destOrd="0" presId="urn:microsoft.com/office/officeart/2005/8/layout/process5"/>
    <dgm:cxn modelId="{F45AA14F-CE5C-4220-AD9F-49F40D377BAC}" type="presParOf" srcId="{BC13AC56-C65B-4BBA-8F7C-0823AE5C7772}" destId="{0D19AFFB-5CB0-484C-9FA2-2F805757D947}" srcOrd="5" destOrd="0" presId="urn:microsoft.com/office/officeart/2005/8/layout/process5"/>
    <dgm:cxn modelId="{9BD4D267-2BC6-49B1-8886-C752D4E4FC84}" type="presParOf" srcId="{0D19AFFB-5CB0-484C-9FA2-2F805757D947}" destId="{4F62D7FB-E3E2-4413-A2FF-1E84346CFE91}" srcOrd="0" destOrd="0" presId="urn:microsoft.com/office/officeart/2005/8/layout/process5"/>
    <dgm:cxn modelId="{FEB9B700-89DF-4B7A-921E-E745E7F8C1D1}" type="presParOf" srcId="{BC13AC56-C65B-4BBA-8F7C-0823AE5C7772}" destId="{2E7036FE-C222-44E9-9FF8-CA30BC14D87A}" srcOrd="6" destOrd="0" presId="urn:microsoft.com/office/officeart/2005/8/layout/process5"/>
    <dgm:cxn modelId="{1402CFEC-AD7F-431E-8E13-77B62E3F1E88}" type="presParOf" srcId="{BC13AC56-C65B-4BBA-8F7C-0823AE5C7772}" destId="{6624357B-3EFB-4DDC-BD15-1372864B3FDC}" srcOrd="7" destOrd="0" presId="urn:microsoft.com/office/officeart/2005/8/layout/process5"/>
    <dgm:cxn modelId="{5AA98DD9-DC57-4059-9256-F17A993B626B}" type="presParOf" srcId="{6624357B-3EFB-4DDC-BD15-1372864B3FDC}" destId="{F42BAFD8-9456-4AC6-BAFB-BD10251334E0}" srcOrd="0" destOrd="0" presId="urn:microsoft.com/office/officeart/2005/8/layout/process5"/>
    <dgm:cxn modelId="{F55B910D-ED30-4798-A2B7-CFDD5C9365DD}" type="presParOf" srcId="{BC13AC56-C65B-4BBA-8F7C-0823AE5C7772}" destId="{6687649C-DEA6-4F84-AD71-D2E44F121245}" srcOrd="8" destOrd="0" presId="urn:microsoft.com/office/officeart/2005/8/layout/process5"/>
    <dgm:cxn modelId="{C2A9E0FC-17BD-40C3-BCF5-B038460259D2}" type="presParOf" srcId="{BC13AC56-C65B-4BBA-8F7C-0823AE5C7772}" destId="{FB8B5DAD-E56B-4BB8-9ED5-435C2F294849}" srcOrd="9" destOrd="0" presId="urn:microsoft.com/office/officeart/2005/8/layout/process5"/>
    <dgm:cxn modelId="{74C11D66-1368-4C25-9810-FB5595672FB4}" type="presParOf" srcId="{FB8B5DAD-E56B-4BB8-9ED5-435C2F294849}" destId="{17193194-0097-4460-8800-B3325FFC1DA8}" srcOrd="0" destOrd="0" presId="urn:microsoft.com/office/officeart/2005/8/layout/process5"/>
    <dgm:cxn modelId="{6034CC5A-3DAA-43C1-802D-EAAF47129ECD}" type="presParOf" srcId="{BC13AC56-C65B-4BBA-8F7C-0823AE5C7772}" destId="{0296CEBA-A39A-4384-9E0B-F35B35B63463}" srcOrd="10" destOrd="0" presId="urn:microsoft.com/office/officeart/2005/8/layout/process5"/>
    <dgm:cxn modelId="{02F59F4C-3C72-4BC7-A31D-8273E3F11AA0}" type="presParOf" srcId="{BC13AC56-C65B-4BBA-8F7C-0823AE5C7772}" destId="{2D0E581F-EADF-4EB7-85EB-6C86289D4598}" srcOrd="11" destOrd="0" presId="urn:microsoft.com/office/officeart/2005/8/layout/process5"/>
    <dgm:cxn modelId="{8A69F68D-6C5C-46D1-9F35-8621B1312644}" type="presParOf" srcId="{2D0E581F-EADF-4EB7-85EB-6C86289D4598}" destId="{A981B912-9788-430C-9074-309AC8A6DA90}" srcOrd="0" destOrd="0" presId="urn:microsoft.com/office/officeart/2005/8/layout/process5"/>
    <dgm:cxn modelId="{A586B635-9183-458E-A0AD-4745991E81A9}" type="presParOf" srcId="{BC13AC56-C65B-4BBA-8F7C-0823AE5C7772}" destId="{68CD8163-9330-4C84-98FA-1B0D66CC6556}" srcOrd="12" destOrd="0" presId="urn:microsoft.com/office/officeart/2005/8/layout/process5"/>
    <dgm:cxn modelId="{BE2EEF6A-9822-4264-A3B0-1AD1C1F7FABC}" type="presParOf" srcId="{BC13AC56-C65B-4BBA-8F7C-0823AE5C7772}" destId="{F25C1D2E-47A7-4DC5-A703-06BFCA15159F}" srcOrd="13" destOrd="0" presId="urn:microsoft.com/office/officeart/2005/8/layout/process5"/>
    <dgm:cxn modelId="{26BC043B-1AC3-479C-85E3-88055A23D373}" type="presParOf" srcId="{F25C1D2E-47A7-4DC5-A703-06BFCA15159F}" destId="{3082EFD9-12AE-490F-8C42-5277088223B4}" srcOrd="0" destOrd="0" presId="urn:microsoft.com/office/officeart/2005/8/layout/process5"/>
    <dgm:cxn modelId="{5874EC7D-1BEB-4F8E-9B99-B661CEA3379B}" type="presParOf" srcId="{BC13AC56-C65B-4BBA-8F7C-0823AE5C7772}" destId="{9719839C-29B8-43BC-8DE4-5EDCBA6C0D74}" srcOrd="14" destOrd="0" presId="urn:microsoft.com/office/officeart/2005/8/layout/process5"/>
    <dgm:cxn modelId="{0A71A0BC-BF93-4F71-8E79-AE4578ECCE78}" type="presParOf" srcId="{BC13AC56-C65B-4BBA-8F7C-0823AE5C7772}" destId="{E1CD54F8-4998-44F1-9B76-CACAE81BF9D1}" srcOrd="15" destOrd="0" presId="urn:microsoft.com/office/officeart/2005/8/layout/process5"/>
    <dgm:cxn modelId="{FAC5F32A-0A85-47F1-9CF9-62117BE2E9B7}" type="presParOf" srcId="{E1CD54F8-4998-44F1-9B76-CACAE81BF9D1}" destId="{2E2FE73E-540F-4D31-AD68-EDD023C81EC8}" srcOrd="0" destOrd="0" presId="urn:microsoft.com/office/officeart/2005/8/layout/process5"/>
    <dgm:cxn modelId="{74B3D13F-6155-43F5-A7F6-CBA5E38D0373}" type="presParOf" srcId="{BC13AC56-C65B-4BBA-8F7C-0823AE5C7772}" destId="{4E0C459B-794C-43D6-A94B-AB5D45683C5A}" srcOrd="1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89B428-433D-4E45-B1A2-9830E5C7E52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F7035B-7E6C-409E-B927-26ED8077D9A7}">
      <dgm:prSet phldrT="[Text]" custT="1"/>
      <dgm:spPr>
        <a:solidFill>
          <a:srgbClr val="404040"/>
        </a:solidFill>
      </dgm:spPr>
      <dgm:t>
        <a:bodyPr/>
        <a:lstStyle/>
        <a:p>
          <a:pPr algn="l" rtl="0"/>
          <a:r>
            <a:rPr lang="en-US" sz="2400" dirty="0">
              <a:latin typeface="Arial"/>
              <a:cs typeface="Arial"/>
            </a:rPr>
            <a:t>FCAAP is tasked with acquiring data on how nose deflection affects missile flight </a:t>
          </a:r>
          <a:endParaRPr lang="en-US" sz="2400" dirty="0"/>
        </a:p>
      </dgm:t>
    </dgm:pt>
    <dgm:pt modelId="{73355A4A-C055-40D7-84ED-80C758164213}" type="sibTrans" cxnId="{0A1929A2-F4E2-40DD-A981-8F5CA6937992}">
      <dgm:prSet/>
      <dgm:spPr/>
      <dgm:t>
        <a:bodyPr/>
        <a:lstStyle/>
        <a:p>
          <a:endParaRPr lang="en-US"/>
        </a:p>
      </dgm:t>
    </dgm:pt>
    <dgm:pt modelId="{75262E47-6E78-4FFC-AA2E-75E06950CD1B}" type="parTrans" cxnId="{0A1929A2-F4E2-40DD-A981-8F5CA6937992}">
      <dgm:prSet/>
      <dgm:spPr/>
      <dgm:t>
        <a:bodyPr/>
        <a:lstStyle/>
        <a:p>
          <a:endParaRPr lang="en-US"/>
        </a:p>
      </dgm:t>
    </dgm:pt>
    <dgm:pt modelId="{F8BD1C3F-36C1-4409-884F-FC96D2C72DA2}">
      <dgm:prSet custT="1"/>
      <dgm:spPr>
        <a:solidFill>
          <a:srgbClr val="404040"/>
        </a:solidFill>
      </dgm:spPr>
      <dgm:t>
        <a:bodyPr/>
        <a:lstStyle/>
        <a:p>
          <a:pPr algn="l"/>
          <a:r>
            <a:rPr lang="en-US" sz="2400" dirty="0">
              <a:latin typeface="Arial"/>
              <a:cs typeface="Arial"/>
            </a:rPr>
            <a:t>2021 - 2022 Team 504 is tasked with creating a wind tunnel model with an articulating nose cone</a:t>
          </a:r>
        </a:p>
      </dgm:t>
    </dgm:pt>
    <dgm:pt modelId="{A44A603E-BED0-4F9E-9C87-0972167DB2C9}" type="sibTrans" cxnId="{76FE0C65-7803-4DA8-98C3-066800790F3B}">
      <dgm:prSet/>
      <dgm:spPr/>
      <dgm:t>
        <a:bodyPr/>
        <a:lstStyle/>
        <a:p>
          <a:endParaRPr lang="en-US"/>
        </a:p>
      </dgm:t>
    </dgm:pt>
    <dgm:pt modelId="{E04E8E92-B69F-4065-8EE2-FD5B59E5BFD9}" type="parTrans" cxnId="{76FE0C65-7803-4DA8-98C3-066800790F3B}">
      <dgm:prSet/>
      <dgm:spPr/>
      <dgm:t>
        <a:bodyPr/>
        <a:lstStyle/>
        <a:p>
          <a:endParaRPr lang="en-US"/>
        </a:p>
      </dgm:t>
    </dgm:pt>
    <dgm:pt modelId="{09FBBA40-930F-44E8-936E-E1513FE6FF27}">
      <dgm:prSet custT="1"/>
      <dgm:spPr>
        <a:solidFill>
          <a:srgbClr val="404040"/>
        </a:solidFill>
      </dgm:spPr>
      <dgm:t>
        <a:bodyPr/>
        <a:lstStyle/>
        <a:p>
          <a:pPr algn="l" rtl="0"/>
          <a:r>
            <a:rPr lang="en-US" sz="2400" dirty="0">
              <a:latin typeface="Arial"/>
              <a:cs typeface="Arial"/>
            </a:rPr>
            <a:t>2022- 2023  Team 509 is tasked with improving and modifying the model created by the previous year’s team </a:t>
          </a:r>
        </a:p>
      </dgm:t>
    </dgm:pt>
    <dgm:pt modelId="{DED54FC9-052D-48D0-AF1C-0D3BC1E9499F}" type="sibTrans" cxnId="{17A29981-FEF3-43C3-9DCA-BE5867709B37}">
      <dgm:prSet/>
      <dgm:spPr/>
      <dgm:t>
        <a:bodyPr/>
        <a:lstStyle/>
        <a:p>
          <a:endParaRPr lang="en-US"/>
        </a:p>
      </dgm:t>
    </dgm:pt>
    <dgm:pt modelId="{23741BBF-58D7-46CC-9E3C-9747B8AD1F38}" type="parTrans" cxnId="{17A29981-FEF3-43C3-9DCA-BE5867709B37}">
      <dgm:prSet/>
      <dgm:spPr/>
      <dgm:t>
        <a:bodyPr/>
        <a:lstStyle/>
        <a:p>
          <a:endParaRPr lang="en-US"/>
        </a:p>
      </dgm:t>
    </dgm:pt>
    <dgm:pt modelId="{85B8005C-61C1-4773-9BFC-CC90EB518528}" type="pres">
      <dgm:prSet presAssocID="{1589B428-433D-4E45-B1A2-9830E5C7E522}" presName="CompostProcess" presStyleCnt="0">
        <dgm:presLayoutVars>
          <dgm:dir/>
          <dgm:resizeHandles val="exact"/>
        </dgm:presLayoutVars>
      </dgm:prSet>
      <dgm:spPr/>
    </dgm:pt>
    <dgm:pt modelId="{5E6BFD08-74C8-4926-83AB-6E02CA1A795A}" type="pres">
      <dgm:prSet presAssocID="{1589B428-433D-4E45-B1A2-9830E5C7E522}" presName="arrow" presStyleLbl="bgShp" presStyleIdx="0" presStyleCnt="1" custScaleX="117647" custLinFactNeighborX="-4179" custLinFactNeighborY="1210"/>
      <dgm:spPr>
        <a:solidFill>
          <a:srgbClr val="A4D233"/>
        </a:solidFill>
      </dgm:spPr>
    </dgm:pt>
    <dgm:pt modelId="{263BA385-9463-4D53-A9C3-80C55148802C}" type="pres">
      <dgm:prSet presAssocID="{1589B428-433D-4E45-B1A2-9830E5C7E522}" presName="linearProcess" presStyleCnt="0"/>
      <dgm:spPr/>
    </dgm:pt>
    <dgm:pt modelId="{F8051594-E9B0-4220-8871-DC90D320D395}" type="pres">
      <dgm:prSet presAssocID="{15F7035B-7E6C-409E-B927-26ED8077D9A7}" presName="textNode" presStyleLbl="node1" presStyleIdx="0" presStyleCnt="3">
        <dgm:presLayoutVars>
          <dgm:bulletEnabled val="1"/>
        </dgm:presLayoutVars>
      </dgm:prSet>
      <dgm:spPr/>
    </dgm:pt>
    <dgm:pt modelId="{9C7CEC5D-F147-4D16-9A71-8F4978FCE4C7}" type="pres">
      <dgm:prSet presAssocID="{73355A4A-C055-40D7-84ED-80C758164213}" presName="sibTrans" presStyleCnt="0"/>
      <dgm:spPr/>
    </dgm:pt>
    <dgm:pt modelId="{7364D62A-D3DC-4485-8559-F295F11DEDA4}" type="pres">
      <dgm:prSet presAssocID="{F8BD1C3F-36C1-4409-884F-FC96D2C72DA2}" presName="textNode" presStyleLbl="node1" presStyleIdx="1" presStyleCnt="3">
        <dgm:presLayoutVars>
          <dgm:bulletEnabled val="1"/>
        </dgm:presLayoutVars>
      </dgm:prSet>
      <dgm:spPr/>
    </dgm:pt>
    <dgm:pt modelId="{F12D4EED-35DC-41C1-A34D-3F40748FFC20}" type="pres">
      <dgm:prSet presAssocID="{A44A603E-BED0-4F9E-9C87-0972167DB2C9}" presName="sibTrans" presStyleCnt="0"/>
      <dgm:spPr/>
    </dgm:pt>
    <dgm:pt modelId="{4F1759A3-1B0A-4A1C-9A9C-4A6EB00FE740}" type="pres">
      <dgm:prSet presAssocID="{09FBBA40-930F-44E8-936E-E1513FE6FF27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AE869318-7470-402E-ABE0-F583691FDF91}" type="presOf" srcId="{15F7035B-7E6C-409E-B927-26ED8077D9A7}" destId="{F8051594-E9B0-4220-8871-DC90D320D395}" srcOrd="0" destOrd="0" presId="urn:microsoft.com/office/officeart/2005/8/layout/hProcess9"/>
    <dgm:cxn modelId="{FF1B582A-5586-41ED-90DF-B54BE0F0D783}" type="presOf" srcId="{09FBBA40-930F-44E8-936E-E1513FE6FF27}" destId="{4F1759A3-1B0A-4A1C-9A9C-4A6EB00FE740}" srcOrd="0" destOrd="0" presId="urn:microsoft.com/office/officeart/2005/8/layout/hProcess9"/>
    <dgm:cxn modelId="{76FE0C65-7803-4DA8-98C3-066800790F3B}" srcId="{1589B428-433D-4E45-B1A2-9830E5C7E522}" destId="{F8BD1C3F-36C1-4409-884F-FC96D2C72DA2}" srcOrd="1" destOrd="0" parTransId="{E04E8E92-B69F-4065-8EE2-FD5B59E5BFD9}" sibTransId="{A44A603E-BED0-4F9E-9C87-0972167DB2C9}"/>
    <dgm:cxn modelId="{17A29981-FEF3-43C3-9DCA-BE5867709B37}" srcId="{1589B428-433D-4E45-B1A2-9830E5C7E522}" destId="{09FBBA40-930F-44E8-936E-E1513FE6FF27}" srcOrd="2" destOrd="0" parTransId="{23741BBF-58D7-46CC-9E3C-9747B8AD1F38}" sibTransId="{DED54FC9-052D-48D0-AF1C-0D3BC1E9499F}"/>
    <dgm:cxn modelId="{A1ACCC84-5217-4B24-919B-B13DE1031617}" type="presOf" srcId="{1589B428-433D-4E45-B1A2-9830E5C7E522}" destId="{85B8005C-61C1-4773-9BFC-CC90EB518528}" srcOrd="0" destOrd="0" presId="urn:microsoft.com/office/officeart/2005/8/layout/hProcess9"/>
    <dgm:cxn modelId="{0A1929A2-F4E2-40DD-A981-8F5CA6937992}" srcId="{1589B428-433D-4E45-B1A2-9830E5C7E522}" destId="{15F7035B-7E6C-409E-B927-26ED8077D9A7}" srcOrd="0" destOrd="0" parTransId="{75262E47-6E78-4FFC-AA2E-75E06950CD1B}" sibTransId="{73355A4A-C055-40D7-84ED-80C758164213}"/>
    <dgm:cxn modelId="{3CFB6FF4-2BC7-47A8-9E3D-160FD72902C4}" type="presOf" srcId="{F8BD1C3F-36C1-4409-884F-FC96D2C72DA2}" destId="{7364D62A-D3DC-4485-8559-F295F11DEDA4}" srcOrd="0" destOrd="0" presId="urn:microsoft.com/office/officeart/2005/8/layout/hProcess9"/>
    <dgm:cxn modelId="{ECCAE631-8916-45A1-B7BB-8920C7313ADF}" type="presParOf" srcId="{85B8005C-61C1-4773-9BFC-CC90EB518528}" destId="{5E6BFD08-74C8-4926-83AB-6E02CA1A795A}" srcOrd="0" destOrd="0" presId="urn:microsoft.com/office/officeart/2005/8/layout/hProcess9"/>
    <dgm:cxn modelId="{68221787-2377-407F-B423-F7CF1C810F6D}" type="presParOf" srcId="{85B8005C-61C1-4773-9BFC-CC90EB518528}" destId="{263BA385-9463-4D53-A9C3-80C55148802C}" srcOrd="1" destOrd="0" presId="urn:microsoft.com/office/officeart/2005/8/layout/hProcess9"/>
    <dgm:cxn modelId="{CB9A02B3-CED4-4FFE-90A6-EA907560F215}" type="presParOf" srcId="{263BA385-9463-4D53-A9C3-80C55148802C}" destId="{F8051594-E9B0-4220-8871-DC90D320D395}" srcOrd="0" destOrd="0" presId="urn:microsoft.com/office/officeart/2005/8/layout/hProcess9"/>
    <dgm:cxn modelId="{E6865198-0CB1-4A4D-8CEC-3E6418A3A319}" type="presParOf" srcId="{263BA385-9463-4D53-A9C3-80C55148802C}" destId="{9C7CEC5D-F147-4D16-9A71-8F4978FCE4C7}" srcOrd="1" destOrd="0" presId="urn:microsoft.com/office/officeart/2005/8/layout/hProcess9"/>
    <dgm:cxn modelId="{46CEA67A-26AC-4D60-8FD4-69BE4D6374E9}" type="presParOf" srcId="{263BA385-9463-4D53-A9C3-80C55148802C}" destId="{7364D62A-D3DC-4485-8559-F295F11DEDA4}" srcOrd="2" destOrd="0" presId="urn:microsoft.com/office/officeart/2005/8/layout/hProcess9"/>
    <dgm:cxn modelId="{782739BB-7643-4238-84C4-6F54C66F1DC1}" type="presParOf" srcId="{263BA385-9463-4D53-A9C3-80C55148802C}" destId="{F12D4EED-35DC-41C1-A34D-3F40748FFC20}" srcOrd="3" destOrd="0" presId="urn:microsoft.com/office/officeart/2005/8/layout/hProcess9"/>
    <dgm:cxn modelId="{6D87A958-2007-4922-9F9C-C9AE4C1E5536}" type="presParOf" srcId="{263BA385-9463-4D53-A9C3-80C55148802C}" destId="{4F1759A3-1B0A-4A1C-9A9C-4A6EB00FE74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367903-B3CD-4BFA-B53C-C551DF1E7636}" type="doc">
      <dgm:prSet loTypeId="urn:microsoft.com/office/officeart/2005/8/layout/defaul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47C816A8-20EF-40CB-A3E6-E9C13A3B0F63}">
      <dgm:prSet phldrT="[Text]" phldr="0" custT="1"/>
      <dgm:spPr>
        <a:solidFill>
          <a:srgbClr val="404040"/>
        </a:solidFill>
      </dgm:spPr>
      <dgm:t>
        <a:bodyPr/>
        <a:lstStyle/>
        <a:p>
          <a:pPr rtl="0"/>
          <a:r>
            <a:rPr lang="en-US" sz="2000">
              <a:latin typeface="Arial"/>
              <a:cs typeface="Arial"/>
            </a:rPr>
            <a:t>Air Force</a:t>
          </a:r>
        </a:p>
      </dgm:t>
    </dgm:pt>
    <dgm:pt modelId="{A127CCEE-B8E9-4319-AF04-A46F5D0988D8}" type="parTrans" cxnId="{DE27043D-5F0B-4F9A-A3A3-1893FD5D88AF}">
      <dgm:prSet/>
      <dgm:spPr/>
      <dgm:t>
        <a:bodyPr/>
        <a:lstStyle/>
        <a:p>
          <a:endParaRPr lang="en-US"/>
        </a:p>
      </dgm:t>
    </dgm:pt>
    <dgm:pt modelId="{52758B44-52CB-411B-AEA4-7E28B674FB2F}" type="sibTrans" cxnId="{DE27043D-5F0B-4F9A-A3A3-1893FD5D88AF}">
      <dgm:prSet/>
      <dgm:spPr/>
      <dgm:t>
        <a:bodyPr/>
        <a:lstStyle/>
        <a:p>
          <a:endParaRPr lang="en-US"/>
        </a:p>
      </dgm:t>
    </dgm:pt>
    <dgm:pt modelId="{FF32CE73-8BE0-4DEF-9A4C-0137E84A7C01}">
      <dgm:prSet phldrT="[Text]" custT="1"/>
      <dgm:spPr>
        <a:solidFill>
          <a:srgbClr val="404040"/>
        </a:solidFill>
      </dgm:spPr>
      <dgm:t>
        <a:bodyPr/>
        <a:lstStyle/>
        <a:p>
          <a:r>
            <a:rPr lang="en-US" sz="2000">
              <a:latin typeface="Arial"/>
              <a:cs typeface="Arial"/>
            </a:rPr>
            <a:t>Boeing</a:t>
          </a:r>
        </a:p>
      </dgm:t>
    </dgm:pt>
    <dgm:pt modelId="{AA7341B4-E4AD-48E2-9E68-0A2254D21BD7}" type="parTrans" cxnId="{2D607D60-C869-4ED4-9885-7A6B9EBB52CE}">
      <dgm:prSet/>
      <dgm:spPr/>
      <dgm:t>
        <a:bodyPr/>
        <a:lstStyle/>
        <a:p>
          <a:endParaRPr lang="en-US"/>
        </a:p>
      </dgm:t>
    </dgm:pt>
    <dgm:pt modelId="{39BCE833-4C3F-4451-A543-47E0707AAC20}" type="sibTrans" cxnId="{2D607D60-C869-4ED4-9885-7A6B9EBB52CE}">
      <dgm:prSet/>
      <dgm:spPr/>
      <dgm:t>
        <a:bodyPr/>
        <a:lstStyle/>
        <a:p>
          <a:endParaRPr lang="en-US"/>
        </a:p>
      </dgm:t>
    </dgm:pt>
    <dgm:pt modelId="{9FD01F29-AEAC-4B62-A7F4-4056D06E23DF}">
      <dgm:prSet phldrT="[Text]" phldr="0" custT="1"/>
      <dgm:spPr>
        <a:solidFill>
          <a:srgbClr val="404040"/>
        </a:solidFill>
      </dgm:spPr>
      <dgm:t>
        <a:bodyPr/>
        <a:lstStyle/>
        <a:p>
          <a:pPr rtl="0"/>
          <a:r>
            <a:rPr lang="en-US" sz="2000">
              <a:latin typeface="Arial"/>
              <a:cs typeface="Arial"/>
            </a:rPr>
            <a:t>Raytheon </a:t>
          </a:r>
        </a:p>
      </dgm:t>
    </dgm:pt>
    <dgm:pt modelId="{3E2F4F37-6DD1-46A3-939E-508D0456A119}" type="parTrans" cxnId="{73101E72-9F4D-496D-ACBF-B96E4F3D0508}">
      <dgm:prSet/>
      <dgm:spPr/>
      <dgm:t>
        <a:bodyPr/>
        <a:lstStyle/>
        <a:p>
          <a:endParaRPr lang="en-US"/>
        </a:p>
      </dgm:t>
    </dgm:pt>
    <dgm:pt modelId="{A0CA6FF2-0FCA-4EB0-96BC-293471E0FAD5}" type="sibTrans" cxnId="{73101E72-9F4D-496D-ACBF-B96E4F3D0508}">
      <dgm:prSet/>
      <dgm:spPr/>
      <dgm:t>
        <a:bodyPr/>
        <a:lstStyle/>
        <a:p>
          <a:endParaRPr lang="en-US"/>
        </a:p>
      </dgm:t>
    </dgm:pt>
    <dgm:pt modelId="{2235588F-0054-42FA-AE98-5211574D4C64}">
      <dgm:prSet phldrT="[Text]" phldr="0" custT="1"/>
      <dgm:spPr>
        <a:solidFill>
          <a:srgbClr val="404040"/>
        </a:solidFill>
      </dgm:spPr>
      <dgm:t>
        <a:bodyPr/>
        <a:lstStyle/>
        <a:p>
          <a:pPr rtl="0"/>
          <a:r>
            <a:rPr lang="en-US" sz="2000">
              <a:latin typeface="Arial"/>
              <a:cs typeface="Arial"/>
            </a:rPr>
            <a:t>Lockheed Martin</a:t>
          </a:r>
        </a:p>
      </dgm:t>
    </dgm:pt>
    <dgm:pt modelId="{7E28E353-F361-4688-A2BE-F94B71185D69}" type="parTrans" cxnId="{EAB99A50-E9D8-44F1-A91C-8C7AC1615E4F}">
      <dgm:prSet/>
      <dgm:spPr/>
      <dgm:t>
        <a:bodyPr/>
        <a:lstStyle/>
        <a:p>
          <a:endParaRPr lang="en-US"/>
        </a:p>
      </dgm:t>
    </dgm:pt>
    <dgm:pt modelId="{C12C69BB-4517-44CC-BE52-31C83B18780D}" type="sibTrans" cxnId="{EAB99A50-E9D8-44F1-A91C-8C7AC1615E4F}">
      <dgm:prSet/>
      <dgm:spPr/>
      <dgm:t>
        <a:bodyPr/>
        <a:lstStyle/>
        <a:p>
          <a:endParaRPr lang="en-US"/>
        </a:p>
      </dgm:t>
    </dgm:pt>
    <dgm:pt modelId="{D5ED1B11-7C52-43A4-ABCE-0D01F8712C19}">
      <dgm:prSet phldrT="[Text]" phldr="0" custT="1"/>
      <dgm:spPr>
        <a:solidFill>
          <a:srgbClr val="404040"/>
        </a:solidFill>
      </dgm:spPr>
      <dgm:t>
        <a:bodyPr/>
        <a:lstStyle/>
        <a:p>
          <a:pPr rtl="0"/>
          <a:r>
            <a:rPr lang="en-US" sz="2000">
              <a:latin typeface="Arial"/>
              <a:cs typeface="Arial"/>
            </a:rPr>
            <a:t>General Dynamics</a:t>
          </a:r>
        </a:p>
      </dgm:t>
    </dgm:pt>
    <dgm:pt modelId="{7B293EDE-DC92-4B65-AD14-4008C2A312D6}" type="parTrans" cxnId="{8D37CBF9-DB08-4687-8D63-696F25DC6140}">
      <dgm:prSet/>
      <dgm:spPr/>
      <dgm:t>
        <a:bodyPr/>
        <a:lstStyle/>
        <a:p>
          <a:endParaRPr lang="en-US"/>
        </a:p>
      </dgm:t>
    </dgm:pt>
    <dgm:pt modelId="{260EAF7F-7695-4056-878B-9294422D88AA}" type="sibTrans" cxnId="{8D37CBF9-DB08-4687-8D63-696F25DC6140}">
      <dgm:prSet/>
      <dgm:spPr/>
      <dgm:t>
        <a:bodyPr/>
        <a:lstStyle/>
        <a:p>
          <a:endParaRPr lang="en-US"/>
        </a:p>
      </dgm:t>
    </dgm:pt>
    <dgm:pt modelId="{F71AB21C-379B-4F28-9FE3-796A424D7FF4}" type="pres">
      <dgm:prSet presAssocID="{54367903-B3CD-4BFA-B53C-C551DF1E7636}" presName="diagram" presStyleCnt="0">
        <dgm:presLayoutVars>
          <dgm:dir/>
          <dgm:resizeHandles val="exact"/>
        </dgm:presLayoutVars>
      </dgm:prSet>
      <dgm:spPr/>
    </dgm:pt>
    <dgm:pt modelId="{BFF9461A-32E0-455A-BD38-932760E4F116}" type="pres">
      <dgm:prSet presAssocID="{47C816A8-20EF-40CB-A3E6-E9C13A3B0F63}" presName="node" presStyleLbl="node1" presStyleIdx="0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DF39A792-6D9C-452B-B3C0-666A23FEFC81}" type="pres">
      <dgm:prSet presAssocID="{52758B44-52CB-411B-AEA4-7E28B674FB2F}" presName="sibTrans" presStyleCnt="0"/>
      <dgm:spPr/>
    </dgm:pt>
    <dgm:pt modelId="{0E8C9C23-19AD-4667-9E1C-85E0382B4D44}" type="pres">
      <dgm:prSet presAssocID="{FF32CE73-8BE0-4DEF-9A4C-0137E84A7C01}" presName="node" presStyleLbl="node1" presStyleIdx="1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D9933BC0-F810-4444-B08B-4D9B3007CA2B}" type="pres">
      <dgm:prSet presAssocID="{39BCE833-4C3F-4451-A543-47E0707AAC20}" presName="sibTrans" presStyleCnt="0"/>
      <dgm:spPr/>
    </dgm:pt>
    <dgm:pt modelId="{965C11E4-10F1-4902-87F3-C8BC7BE98BE1}" type="pres">
      <dgm:prSet presAssocID="{9FD01F29-AEAC-4B62-A7F4-4056D06E23DF}" presName="node" presStyleLbl="node1" presStyleIdx="2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3311FB9F-E73B-4C91-BC84-77AE549EC708}" type="pres">
      <dgm:prSet presAssocID="{A0CA6FF2-0FCA-4EB0-96BC-293471E0FAD5}" presName="sibTrans" presStyleCnt="0"/>
      <dgm:spPr/>
    </dgm:pt>
    <dgm:pt modelId="{061BBB75-2059-4292-A541-8AEC3E50923E}" type="pres">
      <dgm:prSet presAssocID="{2235588F-0054-42FA-AE98-5211574D4C64}" presName="node" presStyleLbl="node1" presStyleIdx="3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72116117-3F52-4622-A1F5-742A1913838F}" type="pres">
      <dgm:prSet presAssocID="{C12C69BB-4517-44CC-BE52-31C83B18780D}" presName="sibTrans" presStyleCnt="0"/>
      <dgm:spPr/>
    </dgm:pt>
    <dgm:pt modelId="{8DBD76E9-F810-4B58-B32F-8DF5BED78A17}" type="pres">
      <dgm:prSet presAssocID="{D5ED1B11-7C52-43A4-ABCE-0D01F8712C19}" presName="node" presStyleLbl="node1" presStyleIdx="4" presStyleCnt="5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82BD3429-A6DB-42E9-A42E-61A402252449}" type="presOf" srcId="{9FD01F29-AEAC-4B62-A7F4-4056D06E23DF}" destId="{965C11E4-10F1-4902-87F3-C8BC7BE98BE1}" srcOrd="0" destOrd="0" presId="urn:microsoft.com/office/officeart/2005/8/layout/default"/>
    <dgm:cxn modelId="{DE27043D-5F0B-4F9A-A3A3-1893FD5D88AF}" srcId="{54367903-B3CD-4BFA-B53C-C551DF1E7636}" destId="{47C816A8-20EF-40CB-A3E6-E9C13A3B0F63}" srcOrd="0" destOrd="0" parTransId="{A127CCEE-B8E9-4319-AF04-A46F5D0988D8}" sibTransId="{52758B44-52CB-411B-AEA4-7E28B674FB2F}"/>
    <dgm:cxn modelId="{2D607D60-C869-4ED4-9885-7A6B9EBB52CE}" srcId="{54367903-B3CD-4BFA-B53C-C551DF1E7636}" destId="{FF32CE73-8BE0-4DEF-9A4C-0137E84A7C01}" srcOrd="1" destOrd="0" parTransId="{AA7341B4-E4AD-48E2-9E68-0A2254D21BD7}" sibTransId="{39BCE833-4C3F-4451-A543-47E0707AAC20}"/>
    <dgm:cxn modelId="{CBA18561-DCF8-41F7-941A-2B70359CDACA}" type="presOf" srcId="{D5ED1B11-7C52-43A4-ABCE-0D01F8712C19}" destId="{8DBD76E9-F810-4B58-B32F-8DF5BED78A17}" srcOrd="0" destOrd="0" presId="urn:microsoft.com/office/officeart/2005/8/layout/default"/>
    <dgm:cxn modelId="{0DB88A46-E745-41FF-88A7-22CE663A1F4F}" type="presOf" srcId="{54367903-B3CD-4BFA-B53C-C551DF1E7636}" destId="{F71AB21C-379B-4F28-9FE3-796A424D7FF4}" srcOrd="0" destOrd="0" presId="urn:microsoft.com/office/officeart/2005/8/layout/default"/>
    <dgm:cxn modelId="{EAB99A50-E9D8-44F1-A91C-8C7AC1615E4F}" srcId="{54367903-B3CD-4BFA-B53C-C551DF1E7636}" destId="{2235588F-0054-42FA-AE98-5211574D4C64}" srcOrd="3" destOrd="0" parTransId="{7E28E353-F361-4688-A2BE-F94B71185D69}" sibTransId="{C12C69BB-4517-44CC-BE52-31C83B18780D}"/>
    <dgm:cxn modelId="{73101E72-9F4D-496D-ACBF-B96E4F3D0508}" srcId="{54367903-B3CD-4BFA-B53C-C551DF1E7636}" destId="{9FD01F29-AEAC-4B62-A7F4-4056D06E23DF}" srcOrd="2" destOrd="0" parTransId="{3E2F4F37-6DD1-46A3-939E-508D0456A119}" sibTransId="{A0CA6FF2-0FCA-4EB0-96BC-293471E0FAD5}"/>
    <dgm:cxn modelId="{A36A589A-6632-48D4-9CF7-AACEA679713C}" type="presOf" srcId="{2235588F-0054-42FA-AE98-5211574D4C64}" destId="{061BBB75-2059-4292-A541-8AEC3E50923E}" srcOrd="0" destOrd="0" presId="urn:microsoft.com/office/officeart/2005/8/layout/default"/>
    <dgm:cxn modelId="{2179C19B-0DB9-4DEB-AE71-3F9AB53065A6}" type="presOf" srcId="{47C816A8-20EF-40CB-A3E6-E9C13A3B0F63}" destId="{BFF9461A-32E0-455A-BD38-932760E4F116}" srcOrd="0" destOrd="0" presId="urn:microsoft.com/office/officeart/2005/8/layout/default"/>
    <dgm:cxn modelId="{DDB381DB-28F4-4226-A892-A92EB660E282}" type="presOf" srcId="{FF32CE73-8BE0-4DEF-9A4C-0137E84A7C01}" destId="{0E8C9C23-19AD-4667-9E1C-85E0382B4D44}" srcOrd="0" destOrd="0" presId="urn:microsoft.com/office/officeart/2005/8/layout/default"/>
    <dgm:cxn modelId="{8D37CBF9-DB08-4687-8D63-696F25DC6140}" srcId="{54367903-B3CD-4BFA-B53C-C551DF1E7636}" destId="{D5ED1B11-7C52-43A4-ABCE-0D01F8712C19}" srcOrd="4" destOrd="0" parTransId="{7B293EDE-DC92-4B65-AD14-4008C2A312D6}" sibTransId="{260EAF7F-7695-4056-878B-9294422D88AA}"/>
    <dgm:cxn modelId="{DCB7E2F8-8E85-4C45-91EC-A0287F92C096}" type="presParOf" srcId="{F71AB21C-379B-4F28-9FE3-796A424D7FF4}" destId="{BFF9461A-32E0-455A-BD38-932760E4F116}" srcOrd="0" destOrd="0" presId="urn:microsoft.com/office/officeart/2005/8/layout/default"/>
    <dgm:cxn modelId="{6C1539F5-D199-423F-856D-E28C1078E566}" type="presParOf" srcId="{F71AB21C-379B-4F28-9FE3-796A424D7FF4}" destId="{DF39A792-6D9C-452B-B3C0-666A23FEFC81}" srcOrd="1" destOrd="0" presId="urn:microsoft.com/office/officeart/2005/8/layout/default"/>
    <dgm:cxn modelId="{3AF548B7-561A-4462-9BB3-75E22B1B40AC}" type="presParOf" srcId="{F71AB21C-379B-4F28-9FE3-796A424D7FF4}" destId="{0E8C9C23-19AD-4667-9E1C-85E0382B4D44}" srcOrd="2" destOrd="0" presId="urn:microsoft.com/office/officeart/2005/8/layout/default"/>
    <dgm:cxn modelId="{37F4ECFF-FDC1-4FE8-A44B-2512D68B9F60}" type="presParOf" srcId="{F71AB21C-379B-4F28-9FE3-796A424D7FF4}" destId="{D9933BC0-F810-4444-B08B-4D9B3007CA2B}" srcOrd="3" destOrd="0" presId="urn:microsoft.com/office/officeart/2005/8/layout/default"/>
    <dgm:cxn modelId="{A63D00B6-9DCB-4390-8ACB-3665EECF04B6}" type="presParOf" srcId="{F71AB21C-379B-4F28-9FE3-796A424D7FF4}" destId="{965C11E4-10F1-4902-87F3-C8BC7BE98BE1}" srcOrd="4" destOrd="0" presId="urn:microsoft.com/office/officeart/2005/8/layout/default"/>
    <dgm:cxn modelId="{5C12BCD7-986A-4A3A-AD06-97EACB9D5E74}" type="presParOf" srcId="{F71AB21C-379B-4F28-9FE3-796A424D7FF4}" destId="{3311FB9F-E73B-4C91-BC84-77AE549EC708}" srcOrd="5" destOrd="0" presId="urn:microsoft.com/office/officeart/2005/8/layout/default"/>
    <dgm:cxn modelId="{FC907C25-CE8A-4B13-9873-3BFDD156594C}" type="presParOf" srcId="{F71AB21C-379B-4F28-9FE3-796A424D7FF4}" destId="{061BBB75-2059-4292-A541-8AEC3E50923E}" srcOrd="6" destOrd="0" presId="urn:microsoft.com/office/officeart/2005/8/layout/default"/>
    <dgm:cxn modelId="{F05CAA27-BC8F-4094-99DD-B12A0E479B30}" type="presParOf" srcId="{F71AB21C-379B-4F28-9FE3-796A424D7FF4}" destId="{72116117-3F52-4622-A1F5-742A1913838F}" srcOrd="7" destOrd="0" presId="urn:microsoft.com/office/officeart/2005/8/layout/default"/>
    <dgm:cxn modelId="{FE7E7E53-CC81-4BA2-BED4-D3B9EE11FD46}" type="presParOf" srcId="{F71AB21C-379B-4F28-9FE3-796A424D7FF4}" destId="{8DBD76E9-F810-4B58-B32F-8DF5BED78A17}" srcOrd="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F43EBD-F0F0-4921-BDB1-5E834EEDD7E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6EB6DA-F253-4915-B650-8AB8FCAA7964}">
      <dgm:prSet phldrT="[Text]" phldr="0" custT="1"/>
      <dgm:spPr>
        <a:solidFill>
          <a:srgbClr val="236192"/>
        </a:solidFill>
        <a:ln>
          <a:solidFill>
            <a:srgbClr val="236192"/>
          </a:solidFill>
        </a:ln>
      </dgm:spPr>
      <dgm:t>
        <a:bodyPr/>
        <a:lstStyle/>
        <a:p>
          <a:pPr rtl="0"/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College of Engineering</a:t>
          </a:r>
        </a:p>
      </dgm:t>
    </dgm:pt>
    <dgm:pt modelId="{B76AAB6D-34FC-464E-A45D-D33949F7F62D}" type="parTrans" cxnId="{78A9A04D-11EB-4023-9F00-EE8DA190021A}">
      <dgm:prSet/>
      <dgm:spPr/>
      <dgm:t>
        <a:bodyPr/>
        <a:lstStyle/>
        <a:p>
          <a:endParaRPr lang="en-US"/>
        </a:p>
      </dgm:t>
    </dgm:pt>
    <dgm:pt modelId="{B644E2FA-74D2-4C8F-9904-A169CE6D2B81}" type="sibTrans" cxnId="{78A9A04D-11EB-4023-9F00-EE8DA190021A}">
      <dgm:prSet/>
      <dgm:spPr/>
      <dgm:t>
        <a:bodyPr/>
        <a:lstStyle/>
        <a:p>
          <a:endParaRPr lang="en-US"/>
        </a:p>
      </dgm:t>
    </dgm:pt>
    <dgm:pt modelId="{0D55BCAA-05AB-415C-A78F-83A35DC2C42C}">
      <dgm:prSet phldrT="[Text]" phldr="0" custT="1"/>
      <dgm:spPr>
        <a:solidFill>
          <a:srgbClr val="236192"/>
        </a:solidFill>
        <a:ln>
          <a:solidFill>
            <a:srgbClr val="236192"/>
          </a:solidFill>
        </a:ln>
      </dgm:spPr>
      <dgm:t>
        <a:bodyPr/>
        <a:lstStyle/>
        <a:p>
          <a:pPr rtl="0"/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Dr. Jonas Gustavsson</a:t>
          </a:r>
        </a:p>
      </dgm:t>
    </dgm:pt>
    <dgm:pt modelId="{7E245C64-4796-4786-B633-671859B7488E}" type="parTrans" cxnId="{ABA62786-03E9-4D61-ACBB-CBC04FA1EAF5}">
      <dgm:prSet/>
      <dgm:spPr/>
      <dgm:t>
        <a:bodyPr/>
        <a:lstStyle/>
        <a:p>
          <a:endParaRPr lang="en-US"/>
        </a:p>
      </dgm:t>
    </dgm:pt>
    <dgm:pt modelId="{1A11D834-372A-48D8-901E-1A6E1A788CEF}" type="sibTrans" cxnId="{ABA62786-03E9-4D61-ACBB-CBC04FA1EAF5}">
      <dgm:prSet/>
      <dgm:spPr/>
      <dgm:t>
        <a:bodyPr/>
        <a:lstStyle/>
        <a:p>
          <a:endParaRPr lang="en-US"/>
        </a:p>
      </dgm:t>
    </dgm:pt>
    <dgm:pt modelId="{D51AD1C8-B08C-4A71-9028-2D8716D54DE5}">
      <dgm:prSet phldrT="[Text]" phldr="0" custT="1"/>
      <dgm:spPr>
        <a:solidFill>
          <a:srgbClr val="236192"/>
        </a:solidFill>
        <a:ln>
          <a:solidFill>
            <a:srgbClr val="236192"/>
          </a:solidFill>
        </a:ln>
      </dgm:spPr>
      <dgm:t>
        <a:bodyPr/>
        <a:lstStyle/>
        <a:p>
          <a:pPr rtl="0"/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Dr. </a:t>
          </a:r>
          <a:r>
            <a:rPr lang="en-US" sz="2000" err="1">
              <a:latin typeface="Arial" panose="020B0604020202020204" pitchFamily="34" charset="0"/>
              <a:cs typeface="Arial" panose="020B0604020202020204" pitchFamily="34" charset="0"/>
            </a:rPr>
            <a:t>Rajan</a:t>
          </a:r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 Kumar</a:t>
          </a:r>
        </a:p>
      </dgm:t>
    </dgm:pt>
    <dgm:pt modelId="{EEB3C429-9BA1-4471-B9ED-11FBAF2B84D4}" type="parTrans" cxnId="{6FF82241-AD5E-4C90-A6C1-8C15715F0BE4}">
      <dgm:prSet/>
      <dgm:spPr/>
      <dgm:t>
        <a:bodyPr/>
        <a:lstStyle/>
        <a:p>
          <a:endParaRPr lang="en-US"/>
        </a:p>
      </dgm:t>
    </dgm:pt>
    <dgm:pt modelId="{B441750B-EBDF-4EC9-9F26-44A162A2C28A}" type="sibTrans" cxnId="{6FF82241-AD5E-4C90-A6C1-8C15715F0BE4}">
      <dgm:prSet/>
      <dgm:spPr/>
      <dgm:t>
        <a:bodyPr/>
        <a:lstStyle/>
        <a:p>
          <a:endParaRPr lang="en-US"/>
        </a:p>
      </dgm:t>
    </dgm:pt>
    <dgm:pt modelId="{FFC19480-04B8-48A3-A261-6D2CD3955C93}">
      <dgm:prSet phldrT="[Text]" phldr="0" custT="1"/>
      <dgm:spPr>
        <a:solidFill>
          <a:srgbClr val="236192"/>
        </a:solidFill>
        <a:ln>
          <a:solidFill>
            <a:srgbClr val="236192"/>
          </a:solidFill>
        </a:ln>
      </dgm:spPr>
      <dgm:t>
        <a:bodyPr/>
        <a:lstStyle/>
        <a:p>
          <a:pPr rtl="0"/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Dr. Shayne </a:t>
          </a:r>
          <a:r>
            <a:rPr lang="en-US" sz="2000" err="1">
              <a:latin typeface="Arial" panose="020B0604020202020204" pitchFamily="34" charset="0"/>
              <a:cs typeface="Arial" panose="020B0604020202020204" pitchFamily="34" charset="0"/>
            </a:rPr>
            <a:t>McConomy</a:t>
          </a:r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C29275-3EFC-4B9B-8E0C-CD53778A56AA}" type="parTrans" cxnId="{218E3978-1750-4BBA-9BBD-A8B28E2C5424}">
      <dgm:prSet/>
      <dgm:spPr/>
      <dgm:t>
        <a:bodyPr/>
        <a:lstStyle/>
        <a:p>
          <a:endParaRPr lang="en-US"/>
        </a:p>
      </dgm:t>
    </dgm:pt>
    <dgm:pt modelId="{5A5513E4-D789-44ED-90C3-21BA5988BAA2}" type="sibTrans" cxnId="{218E3978-1750-4BBA-9BBD-A8B28E2C5424}">
      <dgm:prSet/>
      <dgm:spPr/>
      <dgm:t>
        <a:bodyPr/>
        <a:lstStyle/>
        <a:p>
          <a:endParaRPr lang="en-US"/>
        </a:p>
      </dgm:t>
    </dgm:pt>
    <dgm:pt modelId="{7FDD10EB-53EA-445A-9EB0-D35A58872591}">
      <dgm:prSet phldrT="[Text]" phldr="0" custT="1"/>
      <dgm:spPr>
        <a:solidFill>
          <a:srgbClr val="236192"/>
        </a:solidFill>
        <a:ln>
          <a:solidFill>
            <a:srgbClr val="236192"/>
          </a:solidFill>
        </a:ln>
      </dgm:spPr>
      <dgm:t>
        <a:bodyPr/>
        <a:lstStyle/>
        <a:p>
          <a:pPr rtl="0"/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Dr. </a:t>
          </a:r>
          <a:r>
            <a:rPr lang="en-US" sz="2000" err="1">
              <a:latin typeface="Arial" panose="020B0604020202020204" pitchFamily="34" charset="0"/>
              <a:cs typeface="Arial" panose="020B0604020202020204" pitchFamily="34" charset="0"/>
            </a:rPr>
            <a:t>Suvranu</a:t>
          </a:r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 De</a:t>
          </a:r>
        </a:p>
      </dgm:t>
    </dgm:pt>
    <dgm:pt modelId="{A49A54FB-3319-4AA8-A889-439C70D79F6B}" type="parTrans" cxnId="{B9BB3C4B-2477-46B2-AD40-8483055BC5FF}">
      <dgm:prSet/>
      <dgm:spPr/>
      <dgm:t>
        <a:bodyPr/>
        <a:lstStyle/>
        <a:p>
          <a:endParaRPr lang="en-US"/>
        </a:p>
      </dgm:t>
    </dgm:pt>
    <dgm:pt modelId="{1921E2AB-8B90-480D-A496-282FA3039663}" type="sibTrans" cxnId="{B9BB3C4B-2477-46B2-AD40-8483055BC5FF}">
      <dgm:prSet/>
      <dgm:spPr/>
      <dgm:t>
        <a:bodyPr/>
        <a:lstStyle/>
        <a:p>
          <a:endParaRPr lang="en-US"/>
        </a:p>
      </dgm:t>
    </dgm:pt>
    <dgm:pt modelId="{DE34C783-1F1B-4C1C-90A3-572EDFCF71DD}" type="pres">
      <dgm:prSet presAssocID="{D0F43EBD-F0F0-4921-BDB1-5E834EEDD7E9}" presName="diagram" presStyleCnt="0">
        <dgm:presLayoutVars>
          <dgm:dir/>
          <dgm:resizeHandles val="exact"/>
        </dgm:presLayoutVars>
      </dgm:prSet>
      <dgm:spPr/>
    </dgm:pt>
    <dgm:pt modelId="{246862A7-6135-4189-98DF-CC7247675FDD}" type="pres">
      <dgm:prSet presAssocID="{656EB6DA-F253-4915-B650-8AB8FCAA7964}" presName="node" presStyleLbl="node1" presStyleIdx="0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5C52EEE3-A30B-4E5C-B6AA-EBEA56E5334A}" type="pres">
      <dgm:prSet presAssocID="{B644E2FA-74D2-4C8F-9904-A169CE6D2B81}" presName="sibTrans" presStyleCnt="0"/>
      <dgm:spPr/>
    </dgm:pt>
    <dgm:pt modelId="{15B29B7D-59D1-4EDE-9E12-FED9AFFA6B1A}" type="pres">
      <dgm:prSet presAssocID="{0D55BCAA-05AB-415C-A78F-83A35DC2C42C}" presName="node" presStyleLbl="node1" presStyleIdx="1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827BAEF6-6165-467D-8065-84BE398145B1}" type="pres">
      <dgm:prSet presAssocID="{1A11D834-372A-48D8-901E-1A6E1A788CEF}" presName="sibTrans" presStyleCnt="0"/>
      <dgm:spPr/>
    </dgm:pt>
    <dgm:pt modelId="{9C4C4FA6-488D-448B-B9B9-FAEFDDBFB8E8}" type="pres">
      <dgm:prSet presAssocID="{D51AD1C8-B08C-4A71-9028-2D8716D54DE5}" presName="node" presStyleLbl="node1" presStyleIdx="2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AB76E0D7-9418-4377-A5BC-A409D386845A}" type="pres">
      <dgm:prSet presAssocID="{B441750B-EBDF-4EC9-9F26-44A162A2C28A}" presName="sibTrans" presStyleCnt="0"/>
      <dgm:spPr/>
    </dgm:pt>
    <dgm:pt modelId="{F786AF1E-1B1F-4A8E-BC6E-2F404AB191A9}" type="pres">
      <dgm:prSet presAssocID="{FFC19480-04B8-48A3-A261-6D2CD3955C93}" presName="node" presStyleLbl="node1" presStyleIdx="3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24C83B06-D4FA-4E11-B16F-68F11A9D5349}" type="pres">
      <dgm:prSet presAssocID="{5A5513E4-D789-44ED-90C3-21BA5988BAA2}" presName="sibTrans" presStyleCnt="0"/>
      <dgm:spPr/>
    </dgm:pt>
    <dgm:pt modelId="{FE7D9E9D-93E5-4C6C-9746-DF6D187838D6}" type="pres">
      <dgm:prSet presAssocID="{7FDD10EB-53EA-445A-9EB0-D35A58872591}" presName="node" presStyleLbl="node1" presStyleIdx="4" presStyleCnt="5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C39CB105-FCAD-4B96-A0DD-E9205C339176}" type="presOf" srcId="{0D55BCAA-05AB-415C-A78F-83A35DC2C42C}" destId="{15B29B7D-59D1-4EDE-9E12-FED9AFFA6B1A}" srcOrd="0" destOrd="0" presId="urn:microsoft.com/office/officeart/2005/8/layout/default"/>
    <dgm:cxn modelId="{20F38E2B-BCA5-40C4-A6B1-A2A24E911C94}" type="presOf" srcId="{656EB6DA-F253-4915-B650-8AB8FCAA7964}" destId="{246862A7-6135-4189-98DF-CC7247675FDD}" srcOrd="0" destOrd="0" presId="urn:microsoft.com/office/officeart/2005/8/layout/default"/>
    <dgm:cxn modelId="{6FF82241-AD5E-4C90-A6C1-8C15715F0BE4}" srcId="{D0F43EBD-F0F0-4921-BDB1-5E834EEDD7E9}" destId="{D51AD1C8-B08C-4A71-9028-2D8716D54DE5}" srcOrd="2" destOrd="0" parTransId="{EEB3C429-9BA1-4471-B9ED-11FBAF2B84D4}" sibTransId="{B441750B-EBDF-4EC9-9F26-44A162A2C28A}"/>
    <dgm:cxn modelId="{EF334C45-4696-4F37-9C6B-A34D17323D4D}" type="presOf" srcId="{FFC19480-04B8-48A3-A261-6D2CD3955C93}" destId="{F786AF1E-1B1F-4A8E-BC6E-2F404AB191A9}" srcOrd="0" destOrd="0" presId="urn:microsoft.com/office/officeart/2005/8/layout/default"/>
    <dgm:cxn modelId="{B9BB3C4B-2477-46B2-AD40-8483055BC5FF}" srcId="{D0F43EBD-F0F0-4921-BDB1-5E834EEDD7E9}" destId="{7FDD10EB-53EA-445A-9EB0-D35A58872591}" srcOrd="4" destOrd="0" parTransId="{A49A54FB-3319-4AA8-A889-439C70D79F6B}" sibTransId="{1921E2AB-8B90-480D-A496-282FA3039663}"/>
    <dgm:cxn modelId="{78A9A04D-11EB-4023-9F00-EE8DA190021A}" srcId="{D0F43EBD-F0F0-4921-BDB1-5E834EEDD7E9}" destId="{656EB6DA-F253-4915-B650-8AB8FCAA7964}" srcOrd="0" destOrd="0" parTransId="{B76AAB6D-34FC-464E-A45D-D33949F7F62D}" sibTransId="{B644E2FA-74D2-4C8F-9904-A169CE6D2B81}"/>
    <dgm:cxn modelId="{A71E5F53-6AF3-41CA-885E-D0D5D77BB863}" type="presOf" srcId="{D0F43EBD-F0F0-4921-BDB1-5E834EEDD7E9}" destId="{DE34C783-1F1B-4C1C-90A3-572EDFCF71DD}" srcOrd="0" destOrd="0" presId="urn:microsoft.com/office/officeart/2005/8/layout/default"/>
    <dgm:cxn modelId="{218E3978-1750-4BBA-9BBD-A8B28E2C5424}" srcId="{D0F43EBD-F0F0-4921-BDB1-5E834EEDD7E9}" destId="{FFC19480-04B8-48A3-A261-6D2CD3955C93}" srcOrd="3" destOrd="0" parTransId="{AEC29275-3EFC-4B9B-8E0C-CD53778A56AA}" sibTransId="{5A5513E4-D789-44ED-90C3-21BA5988BAA2}"/>
    <dgm:cxn modelId="{ABA62786-03E9-4D61-ACBB-CBC04FA1EAF5}" srcId="{D0F43EBD-F0F0-4921-BDB1-5E834EEDD7E9}" destId="{0D55BCAA-05AB-415C-A78F-83A35DC2C42C}" srcOrd="1" destOrd="0" parTransId="{7E245C64-4796-4786-B633-671859B7488E}" sibTransId="{1A11D834-372A-48D8-901E-1A6E1A788CEF}"/>
    <dgm:cxn modelId="{1270E588-E943-4EE3-B381-C59C05E66053}" type="presOf" srcId="{7FDD10EB-53EA-445A-9EB0-D35A58872591}" destId="{FE7D9E9D-93E5-4C6C-9746-DF6D187838D6}" srcOrd="0" destOrd="0" presId="urn:microsoft.com/office/officeart/2005/8/layout/default"/>
    <dgm:cxn modelId="{43811BB7-6B1F-4D3C-9AA4-3683F899DB83}" type="presOf" srcId="{D51AD1C8-B08C-4A71-9028-2D8716D54DE5}" destId="{9C4C4FA6-488D-448B-B9B9-FAEFDDBFB8E8}" srcOrd="0" destOrd="0" presId="urn:microsoft.com/office/officeart/2005/8/layout/default"/>
    <dgm:cxn modelId="{2807E080-5D29-4F11-883E-661BFF6E059C}" type="presParOf" srcId="{DE34C783-1F1B-4C1C-90A3-572EDFCF71DD}" destId="{246862A7-6135-4189-98DF-CC7247675FDD}" srcOrd="0" destOrd="0" presId="urn:microsoft.com/office/officeart/2005/8/layout/default"/>
    <dgm:cxn modelId="{18CC7CF9-9767-4AEE-8F26-DA3808A3311D}" type="presParOf" srcId="{DE34C783-1F1B-4C1C-90A3-572EDFCF71DD}" destId="{5C52EEE3-A30B-4E5C-B6AA-EBEA56E5334A}" srcOrd="1" destOrd="0" presId="urn:microsoft.com/office/officeart/2005/8/layout/default"/>
    <dgm:cxn modelId="{64D9D79D-14F4-459C-91D7-C39FF534EB76}" type="presParOf" srcId="{DE34C783-1F1B-4C1C-90A3-572EDFCF71DD}" destId="{15B29B7D-59D1-4EDE-9E12-FED9AFFA6B1A}" srcOrd="2" destOrd="0" presId="urn:microsoft.com/office/officeart/2005/8/layout/default"/>
    <dgm:cxn modelId="{CC45A447-4658-45D1-9CC9-667EAB712D49}" type="presParOf" srcId="{DE34C783-1F1B-4C1C-90A3-572EDFCF71DD}" destId="{827BAEF6-6165-467D-8065-84BE398145B1}" srcOrd="3" destOrd="0" presId="urn:microsoft.com/office/officeart/2005/8/layout/default"/>
    <dgm:cxn modelId="{746D1C33-B52A-4392-A10E-48D573826AE8}" type="presParOf" srcId="{DE34C783-1F1B-4C1C-90A3-572EDFCF71DD}" destId="{9C4C4FA6-488D-448B-B9B9-FAEFDDBFB8E8}" srcOrd="4" destOrd="0" presId="urn:microsoft.com/office/officeart/2005/8/layout/default"/>
    <dgm:cxn modelId="{336BBCFD-471E-437C-A078-3DFD623B2B7D}" type="presParOf" srcId="{DE34C783-1F1B-4C1C-90A3-572EDFCF71DD}" destId="{AB76E0D7-9418-4377-A5BC-A409D386845A}" srcOrd="5" destOrd="0" presId="urn:microsoft.com/office/officeart/2005/8/layout/default"/>
    <dgm:cxn modelId="{3AD29B49-E971-46BD-ABAA-DA10F18286CF}" type="presParOf" srcId="{DE34C783-1F1B-4C1C-90A3-572EDFCF71DD}" destId="{F786AF1E-1B1F-4A8E-BC6E-2F404AB191A9}" srcOrd="6" destOrd="0" presId="urn:microsoft.com/office/officeart/2005/8/layout/default"/>
    <dgm:cxn modelId="{5F1B04E9-82A5-4CA5-AD38-37A421154A3B}" type="presParOf" srcId="{DE34C783-1F1B-4C1C-90A3-572EDFCF71DD}" destId="{24C83B06-D4FA-4E11-B16F-68F11A9D5349}" srcOrd="7" destOrd="0" presId="urn:microsoft.com/office/officeart/2005/8/layout/default"/>
    <dgm:cxn modelId="{443C2A0C-2E4D-4BE2-9317-0EB165660E10}" type="presParOf" srcId="{DE34C783-1F1B-4C1C-90A3-572EDFCF71DD}" destId="{FE7D9E9D-93E5-4C6C-9746-DF6D187838D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D28CFA-538B-48C8-8BAF-076AFAA735B5}" type="doc">
      <dgm:prSet loTypeId="urn:microsoft.com/office/officeart/2005/8/layout/hList1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80D50136-792F-4BEF-895C-799A257434F0}">
      <dgm:prSet phldrT="[Text]" phldr="0" custT="1"/>
      <dgm:spPr>
        <a:solidFill>
          <a:srgbClr val="A4D233"/>
        </a:solidFill>
      </dgm:spPr>
      <dgm:t>
        <a:bodyPr/>
        <a:lstStyle/>
        <a:p>
          <a:pPr rtl="0"/>
          <a:r>
            <a:rPr lang="en-US" sz="2800" dirty="0">
              <a:latin typeface="Arial"/>
              <a:cs typeface="Times New Roman"/>
            </a:rPr>
            <a:t>Assumption 1</a:t>
          </a:r>
        </a:p>
      </dgm:t>
    </dgm:pt>
    <dgm:pt modelId="{4ACBD509-0D8D-424A-840E-D7684C68E8DE}" type="parTrans" cxnId="{06A14C32-6999-473F-9DB8-02854AA2E9A4}">
      <dgm:prSet/>
      <dgm:spPr/>
      <dgm:t>
        <a:bodyPr/>
        <a:lstStyle/>
        <a:p>
          <a:endParaRPr lang="en-US"/>
        </a:p>
      </dgm:t>
    </dgm:pt>
    <dgm:pt modelId="{7311E241-F104-4B59-BC2A-598771B79181}" type="sibTrans" cxnId="{06A14C32-6999-473F-9DB8-02854AA2E9A4}">
      <dgm:prSet/>
      <dgm:spPr/>
      <dgm:t>
        <a:bodyPr/>
        <a:lstStyle/>
        <a:p>
          <a:endParaRPr lang="en-US"/>
        </a:p>
      </dgm:t>
    </dgm:pt>
    <dgm:pt modelId="{7E283E59-A63B-4189-B89D-2714CF5DB37A}">
      <dgm:prSet phldrT="[Text]" phldr="0" custT="1"/>
      <dgm:spPr>
        <a:solidFill>
          <a:srgbClr val="A4D233"/>
        </a:solidFill>
      </dgm:spPr>
      <dgm:t>
        <a:bodyPr/>
        <a:lstStyle/>
        <a:p>
          <a:pPr rtl="0"/>
          <a:r>
            <a:rPr lang="en-US" sz="2800" dirty="0">
              <a:latin typeface="Arial"/>
              <a:cs typeface="Times New Roman"/>
            </a:rPr>
            <a:t>Assumption 2</a:t>
          </a:r>
        </a:p>
      </dgm:t>
    </dgm:pt>
    <dgm:pt modelId="{217FBDBC-AE50-4586-84CB-8648F093796B}" type="parTrans" cxnId="{1E66C960-1C62-45E5-9787-78262F225426}">
      <dgm:prSet/>
      <dgm:spPr/>
      <dgm:t>
        <a:bodyPr/>
        <a:lstStyle/>
        <a:p>
          <a:endParaRPr lang="en-US"/>
        </a:p>
      </dgm:t>
    </dgm:pt>
    <dgm:pt modelId="{3F95051A-F0EF-4A20-8970-A44D73B376A1}" type="sibTrans" cxnId="{1E66C960-1C62-45E5-9787-78262F225426}">
      <dgm:prSet/>
      <dgm:spPr/>
      <dgm:t>
        <a:bodyPr/>
        <a:lstStyle/>
        <a:p>
          <a:endParaRPr lang="en-US"/>
        </a:p>
      </dgm:t>
    </dgm:pt>
    <dgm:pt modelId="{5DCE00EA-0E83-480E-9B7C-E2EB7E0DDAD6}">
      <dgm:prSet phldrT="[Text]" phldr="0" custT="1"/>
      <dgm:spPr>
        <a:solidFill>
          <a:srgbClr val="BFBFBF">
            <a:alpha val="89804"/>
          </a:srgbClr>
        </a:solidFill>
      </dgm:spPr>
      <dgm:t>
        <a:bodyPr/>
        <a:lstStyle/>
        <a:p>
          <a:pPr rtl="0">
            <a:buNone/>
          </a:pPr>
          <a:r>
            <a:rPr lang="en-US" sz="2400" dirty="0">
              <a:latin typeface="Arial"/>
              <a:cs typeface="Arial"/>
            </a:rPr>
            <a:t>Gravitational force will</a:t>
          </a:r>
          <a:endParaRPr lang="en-US" sz="2400" dirty="0">
            <a:latin typeface="Arial"/>
            <a:cs typeface="Times New Roman"/>
          </a:endParaRPr>
        </a:p>
      </dgm:t>
    </dgm:pt>
    <dgm:pt modelId="{689F8620-BF83-49E2-9C92-5F702F93BDE5}" type="parTrans" cxnId="{BDC48B00-AA7F-4267-8338-E272D4F446AF}">
      <dgm:prSet/>
      <dgm:spPr/>
      <dgm:t>
        <a:bodyPr/>
        <a:lstStyle/>
        <a:p>
          <a:endParaRPr lang="en-US"/>
        </a:p>
      </dgm:t>
    </dgm:pt>
    <dgm:pt modelId="{95140DE8-3CA7-4050-9037-7B67FA54FCDD}" type="sibTrans" cxnId="{BDC48B00-AA7F-4267-8338-E272D4F446AF}">
      <dgm:prSet/>
      <dgm:spPr/>
      <dgm:t>
        <a:bodyPr/>
        <a:lstStyle/>
        <a:p>
          <a:endParaRPr lang="en-US"/>
        </a:p>
      </dgm:t>
    </dgm:pt>
    <dgm:pt modelId="{9984756E-4106-45DA-BC01-80AC727E5158}">
      <dgm:prSet phldrT="[Text]" phldr="0" custT="1"/>
      <dgm:spPr>
        <a:solidFill>
          <a:srgbClr val="A4D233"/>
        </a:solidFill>
      </dgm:spPr>
      <dgm:t>
        <a:bodyPr/>
        <a:lstStyle/>
        <a:p>
          <a:pPr rtl="0"/>
          <a:r>
            <a:rPr lang="en-US" sz="2800" dirty="0">
              <a:latin typeface="Arial"/>
              <a:cs typeface="Times New Roman"/>
            </a:rPr>
            <a:t>Assumption 3</a:t>
          </a:r>
        </a:p>
      </dgm:t>
    </dgm:pt>
    <dgm:pt modelId="{C7617E9E-4B3C-48F9-AAC3-2B907DD69FD2}" type="parTrans" cxnId="{D1D20A46-B3A7-44DE-A4AB-B88BB6694CAC}">
      <dgm:prSet/>
      <dgm:spPr/>
      <dgm:t>
        <a:bodyPr/>
        <a:lstStyle/>
        <a:p>
          <a:endParaRPr lang="en-US"/>
        </a:p>
      </dgm:t>
    </dgm:pt>
    <dgm:pt modelId="{FC4CA064-4709-403C-BFAE-F6C9681DAD5E}" type="sibTrans" cxnId="{D1D20A46-B3A7-44DE-A4AB-B88BB6694CAC}">
      <dgm:prSet/>
      <dgm:spPr/>
      <dgm:t>
        <a:bodyPr/>
        <a:lstStyle/>
        <a:p>
          <a:endParaRPr lang="en-US"/>
        </a:p>
      </dgm:t>
    </dgm:pt>
    <dgm:pt modelId="{4BCACEF4-F793-4B06-9B2F-B52E0250D401}">
      <dgm:prSet phldrT="[Text]" phldr="0" custT="1"/>
      <dgm:spPr>
        <a:solidFill>
          <a:srgbClr val="BFBFBF">
            <a:alpha val="89804"/>
          </a:srgbClr>
        </a:solidFill>
      </dgm:spPr>
      <dgm:t>
        <a:bodyPr/>
        <a:lstStyle/>
        <a:p>
          <a:pPr rtl="0">
            <a:buNone/>
          </a:pPr>
          <a:r>
            <a:rPr lang="en-US" sz="2400" dirty="0">
              <a:latin typeface="Arial"/>
              <a:cs typeface="Times New Roman"/>
            </a:rPr>
            <a:t>No shockwaves will </a:t>
          </a:r>
        </a:p>
      </dgm:t>
    </dgm:pt>
    <dgm:pt modelId="{18EFA61B-FA58-4C7A-ADBC-60E7F10706D5}" type="parTrans" cxnId="{E2437CF8-0A06-4535-90C3-EBF4C39B3E88}">
      <dgm:prSet/>
      <dgm:spPr/>
      <dgm:t>
        <a:bodyPr/>
        <a:lstStyle/>
        <a:p>
          <a:endParaRPr lang="en-US"/>
        </a:p>
      </dgm:t>
    </dgm:pt>
    <dgm:pt modelId="{8EA29790-3FA9-4D33-9E11-3EADB21E47C0}" type="sibTrans" cxnId="{E2437CF8-0A06-4535-90C3-EBF4C39B3E88}">
      <dgm:prSet/>
      <dgm:spPr/>
      <dgm:t>
        <a:bodyPr/>
        <a:lstStyle/>
        <a:p>
          <a:endParaRPr lang="en-US"/>
        </a:p>
      </dgm:t>
    </dgm:pt>
    <dgm:pt modelId="{FF36F55D-1E23-4685-BDAC-82D40D1D8E01}">
      <dgm:prSet phldr="0" custT="1"/>
      <dgm:spPr>
        <a:solidFill>
          <a:srgbClr val="BFBFBF">
            <a:alpha val="89804"/>
          </a:srgbClr>
        </a:solidFill>
      </dgm:spPr>
      <dgm:t>
        <a:bodyPr/>
        <a:lstStyle/>
        <a:p>
          <a:pPr rtl="0">
            <a:buNone/>
          </a:pPr>
          <a:r>
            <a:rPr lang="en-US" sz="2400" dirty="0">
              <a:latin typeface="Arial"/>
              <a:cs typeface="Arial"/>
            </a:rPr>
            <a:t>Model has access to</a:t>
          </a:r>
          <a:endParaRPr lang="en-US" sz="2400" dirty="0">
            <a:latin typeface="Arial"/>
            <a:cs typeface="Times New Roman"/>
          </a:endParaRPr>
        </a:p>
      </dgm:t>
    </dgm:pt>
    <dgm:pt modelId="{DABB1E6F-6E3A-448A-86A7-995E019AF9AD}" type="parTrans" cxnId="{305900CA-1BC8-47C7-BFC0-1DB54F7790C9}">
      <dgm:prSet/>
      <dgm:spPr/>
      <dgm:t>
        <a:bodyPr/>
        <a:lstStyle/>
        <a:p>
          <a:endParaRPr lang="en-US"/>
        </a:p>
      </dgm:t>
    </dgm:pt>
    <dgm:pt modelId="{C9AE7ADC-01F0-40DE-BE51-EFCB019AE089}" type="sibTrans" cxnId="{305900CA-1BC8-47C7-BFC0-1DB54F7790C9}">
      <dgm:prSet/>
      <dgm:spPr/>
      <dgm:t>
        <a:bodyPr/>
        <a:lstStyle/>
        <a:p>
          <a:endParaRPr lang="en-US"/>
        </a:p>
      </dgm:t>
    </dgm:pt>
    <dgm:pt modelId="{78877FD3-23FD-4AF2-A340-8F8AECB4DE1C}">
      <dgm:prSet phldr="0" custT="1"/>
      <dgm:spPr>
        <a:solidFill>
          <a:srgbClr val="BFBFBF">
            <a:alpha val="89804"/>
          </a:srgbClr>
        </a:solidFill>
      </dgm:spPr>
      <dgm:t>
        <a:bodyPr/>
        <a:lstStyle/>
        <a:p>
          <a:pPr rtl="0">
            <a:buNone/>
          </a:pPr>
          <a:r>
            <a:rPr lang="en-US" sz="2400" dirty="0">
              <a:latin typeface="Arial"/>
              <a:cs typeface="Arial"/>
            </a:rPr>
            <a:t>an outside power</a:t>
          </a:r>
          <a:endParaRPr lang="en-US" sz="2400" dirty="0">
            <a:latin typeface="Arial"/>
            <a:cs typeface="Times New Roman"/>
          </a:endParaRPr>
        </a:p>
      </dgm:t>
    </dgm:pt>
    <dgm:pt modelId="{4043A9DA-EC2B-4CFA-ABC9-F6D754D8EBE9}" type="parTrans" cxnId="{05C0CA59-5657-4FF5-883B-609967B33D3B}">
      <dgm:prSet/>
      <dgm:spPr/>
      <dgm:t>
        <a:bodyPr/>
        <a:lstStyle/>
        <a:p>
          <a:endParaRPr lang="en-US"/>
        </a:p>
      </dgm:t>
    </dgm:pt>
    <dgm:pt modelId="{3E7944DD-25BE-472D-AFF5-61972319E540}" type="sibTrans" cxnId="{05C0CA59-5657-4FF5-883B-609967B33D3B}">
      <dgm:prSet/>
      <dgm:spPr/>
      <dgm:t>
        <a:bodyPr/>
        <a:lstStyle/>
        <a:p>
          <a:endParaRPr lang="en-US"/>
        </a:p>
      </dgm:t>
    </dgm:pt>
    <dgm:pt modelId="{57316D4E-76D5-424E-86C0-7F063F3CAE7C}">
      <dgm:prSet phldr="0" custT="1"/>
      <dgm:spPr>
        <a:solidFill>
          <a:srgbClr val="BFBFBF">
            <a:alpha val="89804"/>
          </a:srgbClr>
        </a:solidFill>
      </dgm:spPr>
      <dgm:t>
        <a:bodyPr/>
        <a:lstStyle/>
        <a:p>
          <a:pPr rtl="0">
            <a:buNone/>
          </a:pPr>
          <a:r>
            <a:rPr lang="en-US" sz="2400" dirty="0">
              <a:latin typeface="Arial"/>
              <a:cs typeface="Arial"/>
            </a:rPr>
            <a:t>supply and controls.</a:t>
          </a:r>
          <a:endParaRPr lang="en-US" sz="2400" dirty="0">
            <a:latin typeface="Arial"/>
            <a:cs typeface="Times New Roman"/>
          </a:endParaRPr>
        </a:p>
      </dgm:t>
    </dgm:pt>
    <dgm:pt modelId="{E28DFCB7-40E5-42C0-993B-CB61879D8CC6}" type="parTrans" cxnId="{7D846BD4-2F68-46D8-8291-D94C99C39528}">
      <dgm:prSet/>
      <dgm:spPr/>
      <dgm:t>
        <a:bodyPr/>
        <a:lstStyle/>
        <a:p>
          <a:endParaRPr lang="en-US"/>
        </a:p>
      </dgm:t>
    </dgm:pt>
    <dgm:pt modelId="{213831BD-3659-45AC-A7FD-CE32531730D8}" type="sibTrans" cxnId="{7D846BD4-2F68-46D8-8291-D94C99C39528}">
      <dgm:prSet/>
      <dgm:spPr/>
      <dgm:t>
        <a:bodyPr/>
        <a:lstStyle/>
        <a:p>
          <a:endParaRPr lang="en-US"/>
        </a:p>
      </dgm:t>
    </dgm:pt>
    <dgm:pt modelId="{59C3B6FD-55B0-4552-87FE-508E0EC10991}">
      <dgm:prSet phldrT="[Text]" phldr="0" custT="1"/>
      <dgm:spPr>
        <a:solidFill>
          <a:srgbClr val="BFBFBF">
            <a:alpha val="89804"/>
          </a:srgbClr>
        </a:solidFill>
      </dgm:spPr>
      <dgm:t>
        <a:bodyPr/>
        <a:lstStyle/>
        <a:p>
          <a:pPr rtl="0">
            <a:buNone/>
          </a:pPr>
          <a:r>
            <a:rPr lang="en-US" sz="2400" dirty="0">
              <a:latin typeface="Arial"/>
              <a:cs typeface="Arial"/>
            </a:rPr>
            <a:t>be far greater than</a:t>
          </a:r>
          <a:endParaRPr lang="en-US" sz="2400" dirty="0">
            <a:latin typeface="Arial"/>
            <a:cs typeface="Times New Roman"/>
          </a:endParaRPr>
        </a:p>
      </dgm:t>
    </dgm:pt>
    <dgm:pt modelId="{0610E8D9-05FA-4AC8-81C0-8528B86EB0E7}" type="parTrans" cxnId="{F2593C3B-DB64-45BD-894C-ECF7F5526D1E}">
      <dgm:prSet/>
      <dgm:spPr/>
      <dgm:t>
        <a:bodyPr/>
        <a:lstStyle/>
        <a:p>
          <a:endParaRPr lang="en-US"/>
        </a:p>
      </dgm:t>
    </dgm:pt>
    <dgm:pt modelId="{26BFABA1-2E0A-462C-A532-68F6A011E9B0}" type="sibTrans" cxnId="{F2593C3B-DB64-45BD-894C-ECF7F5526D1E}">
      <dgm:prSet/>
      <dgm:spPr/>
      <dgm:t>
        <a:bodyPr/>
        <a:lstStyle/>
        <a:p>
          <a:endParaRPr lang="en-US"/>
        </a:p>
      </dgm:t>
    </dgm:pt>
    <dgm:pt modelId="{D06CF4FD-FCF2-4906-BF73-34B3015C862E}">
      <dgm:prSet phldrT="[Text]" phldr="0" custT="1"/>
      <dgm:spPr>
        <a:solidFill>
          <a:srgbClr val="BFBFBF">
            <a:alpha val="89804"/>
          </a:srgbClr>
        </a:solidFill>
      </dgm:spPr>
      <dgm:t>
        <a:bodyPr/>
        <a:lstStyle/>
        <a:p>
          <a:pPr rtl="0">
            <a:buNone/>
          </a:pPr>
          <a:r>
            <a:rPr lang="en-US" sz="2400" dirty="0">
              <a:latin typeface="Arial"/>
              <a:cs typeface="Arial"/>
            </a:rPr>
            <a:t>the aerodynamic</a:t>
          </a:r>
          <a:endParaRPr lang="en-US" sz="2400" dirty="0">
            <a:latin typeface="Arial"/>
            <a:cs typeface="Times New Roman"/>
          </a:endParaRPr>
        </a:p>
      </dgm:t>
    </dgm:pt>
    <dgm:pt modelId="{2FC5FC69-4234-4F28-8BC6-09CF9CF48548}" type="parTrans" cxnId="{0384F957-6DE8-4B3C-9349-8338FEFF5B22}">
      <dgm:prSet/>
      <dgm:spPr/>
      <dgm:t>
        <a:bodyPr/>
        <a:lstStyle/>
        <a:p>
          <a:endParaRPr lang="en-US"/>
        </a:p>
      </dgm:t>
    </dgm:pt>
    <dgm:pt modelId="{9366CD50-A08B-4FD7-AA62-4E7C6FFE0727}" type="sibTrans" cxnId="{0384F957-6DE8-4B3C-9349-8338FEFF5B22}">
      <dgm:prSet/>
      <dgm:spPr/>
      <dgm:t>
        <a:bodyPr/>
        <a:lstStyle/>
        <a:p>
          <a:endParaRPr lang="en-US"/>
        </a:p>
      </dgm:t>
    </dgm:pt>
    <dgm:pt modelId="{A173D257-D807-4033-AD90-38BC4F43E6B5}">
      <dgm:prSet phldrT="[Text]" phldr="0" custT="1"/>
      <dgm:spPr>
        <a:solidFill>
          <a:srgbClr val="BFBFBF">
            <a:alpha val="89804"/>
          </a:srgbClr>
        </a:solidFill>
      </dgm:spPr>
      <dgm:t>
        <a:bodyPr/>
        <a:lstStyle/>
        <a:p>
          <a:pPr rtl="0">
            <a:buNone/>
          </a:pPr>
          <a:r>
            <a:rPr lang="en-US" sz="2400" dirty="0">
              <a:latin typeface="Arial"/>
              <a:cs typeface="Arial"/>
            </a:rPr>
            <a:t>forces. </a:t>
          </a:r>
          <a:endParaRPr lang="en-US" sz="2400" dirty="0">
            <a:latin typeface="Arial"/>
            <a:cs typeface="Times New Roman"/>
          </a:endParaRPr>
        </a:p>
      </dgm:t>
    </dgm:pt>
    <dgm:pt modelId="{134CC021-55D2-41CE-909D-8D903B36430B}" type="parTrans" cxnId="{D77AD233-DBDB-4012-AB43-F853E7ADA6DB}">
      <dgm:prSet/>
      <dgm:spPr/>
      <dgm:t>
        <a:bodyPr/>
        <a:lstStyle/>
        <a:p>
          <a:endParaRPr lang="en-US"/>
        </a:p>
      </dgm:t>
    </dgm:pt>
    <dgm:pt modelId="{04039589-CEBA-4F31-B891-097BD5EA023E}" type="sibTrans" cxnId="{D77AD233-DBDB-4012-AB43-F853E7ADA6DB}">
      <dgm:prSet/>
      <dgm:spPr/>
      <dgm:t>
        <a:bodyPr/>
        <a:lstStyle/>
        <a:p>
          <a:endParaRPr lang="en-US"/>
        </a:p>
      </dgm:t>
    </dgm:pt>
    <dgm:pt modelId="{3B40FECE-D4CA-4CFB-84E5-66B1E44B7EE4}">
      <dgm:prSet phldrT="[Text]" phldr="0" custT="1"/>
      <dgm:spPr>
        <a:solidFill>
          <a:srgbClr val="BFBFBF">
            <a:alpha val="89804"/>
          </a:srgbClr>
        </a:solidFill>
      </dgm:spPr>
      <dgm:t>
        <a:bodyPr/>
        <a:lstStyle/>
        <a:p>
          <a:pPr rtl="0">
            <a:buNone/>
          </a:pPr>
          <a:r>
            <a:rPr lang="en-US" sz="2400" dirty="0">
              <a:latin typeface="Arial"/>
              <a:cs typeface="Times New Roman"/>
            </a:rPr>
            <a:t>be produced</a:t>
          </a:r>
        </a:p>
      </dgm:t>
    </dgm:pt>
    <dgm:pt modelId="{63059E33-721A-475D-A756-6007E8504FE4}" type="parTrans" cxnId="{CAA8DF69-C8A5-4418-A045-AA2CD1743F94}">
      <dgm:prSet/>
      <dgm:spPr/>
      <dgm:t>
        <a:bodyPr/>
        <a:lstStyle/>
        <a:p>
          <a:endParaRPr lang="en-US"/>
        </a:p>
      </dgm:t>
    </dgm:pt>
    <dgm:pt modelId="{54BCC045-7740-4EEE-B0F1-8EF813D83E7B}" type="sibTrans" cxnId="{CAA8DF69-C8A5-4418-A045-AA2CD1743F94}">
      <dgm:prSet/>
      <dgm:spPr/>
      <dgm:t>
        <a:bodyPr/>
        <a:lstStyle/>
        <a:p>
          <a:endParaRPr lang="en-US"/>
        </a:p>
      </dgm:t>
    </dgm:pt>
    <dgm:pt modelId="{25E7EA8F-535E-4AA1-9F8D-4F24E6468DBC}">
      <dgm:prSet phldrT="[Text]" phldr="0" custT="1"/>
      <dgm:spPr>
        <a:solidFill>
          <a:srgbClr val="BFBFBF">
            <a:alpha val="89804"/>
          </a:srgbClr>
        </a:solidFill>
      </dgm:spPr>
      <dgm:t>
        <a:bodyPr/>
        <a:lstStyle/>
        <a:p>
          <a:pPr rtl="0">
            <a:buNone/>
          </a:pPr>
          <a:r>
            <a:rPr lang="en-US" sz="2400" dirty="0">
              <a:latin typeface="Arial"/>
              <a:cs typeface="Times New Roman"/>
            </a:rPr>
            <a:t>(subsonic and</a:t>
          </a:r>
        </a:p>
      </dgm:t>
    </dgm:pt>
    <dgm:pt modelId="{11608A06-C5CA-4063-ADD1-C2825296AF0E}" type="parTrans" cxnId="{169924C4-F059-4B93-9FBF-F15DAE0585C2}">
      <dgm:prSet/>
      <dgm:spPr/>
      <dgm:t>
        <a:bodyPr/>
        <a:lstStyle/>
        <a:p>
          <a:endParaRPr lang="en-US"/>
        </a:p>
      </dgm:t>
    </dgm:pt>
    <dgm:pt modelId="{F2721C22-D5BD-40B5-8F73-98CA194CB8AA}" type="sibTrans" cxnId="{169924C4-F059-4B93-9FBF-F15DAE0585C2}">
      <dgm:prSet/>
      <dgm:spPr/>
      <dgm:t>
        <a:bodyPr/>
        <a:lstStyle/>
        <a:p>
          <a:endParaRPr lang="en-US"/>
        </a:p>
      </dgm:t>
    </dgm:pt>
    <dgm:pt modelId="{AECC863B-16D1-4CA6-823B-F23A955AA5A9}">
      <dgm:prSet phldrT="[Text]" phldr="0" custT="1"/>
      <dgm:spPr>
        <a:solidFill>
          <a:srgbClr val="BFBFBF">
            <a:alpha val="89804"/>
          </a:srgbClr>
        </a:solidFill>
      </dgm:spPr>
      <dgm:t>
        <a:bodyPr/>
        <a:lstStyle/>
        <a:p>
          <a:pPr rtl="0">
            <a:buNone/>
          </a:pPr>
          <a:r>
            <a:rPr lang="en-US" sz="2400" dirty="0">
              <a:latin typeface="Arial"/>
              <a:cs typeface="Times New Roman"/>
            </a:rPr>
            <a:t>incompressible)</a:t>
          </a:r>
        </a:p>
      </dgm:t>
    </dgm:pt>
    <dgm:pt modelId="{C2B15A38-DB9C-4D75-BAF2-B9FAED3EC037}" type="parTrans" cxnId="{27E133EE-AEDB-433F-9257-6ECD79FFB9F7}">
      <dgm:prSet/>
      <dgm:spPr/>
      <dgm:t>
        <a:bodyPr/>
        <a:lstStyle/>
        <a:p>
          <a:endParaRPr lang="en-US"/>
        </a:p>
      </dgm:t>
    </dgm:pt>
    <dgm:pt modelId="{7F1E5B1C-7F6D-4232-9DCB-D5E028185CC6}" type="sibTrans" cxnId="{27E133EE-AEDB-433F-9257-6ECD79FFB9F7}">
      <dgm:prSet/>
      <dgm:spPr/>
      <dgm:t>
        <a:bodyPr/>
        <a:lstStyle/>
        <a:p>
          <a:endParaRPr lang="en-US"/>
        </a:p>
      </dgm:t>
    </dgm:pt>
    <dgm:pt modelId="{9EEABEA9-B580-4E19-BAD2-4D5B567226C7}" type="pres">
      <dgm:prSet presAssocID="{93D28CFA-538B-48C8-8BAF-076AFAA735B5}" presName="Name0" presStyleCnt="0">
        <dgm:presLayoutVars>
          <dgm:dir/>
          <dgm:animLvl val="lvl"/>
          <dgm:resizeHandles val="exact"/>
        </dgm:presLayoutVars>
      </dgm:prSet>
      <dgm:spPr/>
    </dgm:pt>
    <dgm:pt modelId="{95567D15-3FDD-4F7A-BE88-278095AA6CA0}" type="pres">
      <dgm:prSet presAssocID="{80D50136-792F-4BEF-895C-799A257434F0}" presName="composite" presStyleCnt="0"/>
      <dgm:spPr/>
    </dgm:pt>
    <dgm:pt modelId="{0A652128-9AAC-4973-9108-CC8D15FAF4CC}" type="pres">
      <dgm:prSet presAssocID="{80D50136-792F-4BEF-895C-799A257434F0}" presName="parTx" presStyleLbl="alignNode1" presStyleIdx="0" presStyleCnt="3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</dgm:pt>
    <dgm:pt modelId="{25E0B386-350E-4FAF-A15F-164A7CF2AA89}" type="pres">
      <dgm:prSet presAssocID="{80D50136-792F-4BEF-895C-799A257434F0}" presName="desTx" presStyleLbl="alignAccFollowNode1" presStyleIdx="0" presStyleCnt="3">
        <dgm:presLayoutVars>
          <dgm:bulletEnabled val="1"/>
        </dgm:presLayoutVars>
      </dgm:prSet>
      <dgm:spPr>
        <a:prstGeom prst="roundRect">
          <a:avLst/>
        </a:prstGeom>
      </dgm:spPr>
    </dgm:pt>
    <dgm:pt modelId="{BD17229F-10F4-4434-961D-6240D4CDEB56}" type="pres">
      <dgm:prSet presAssocID="{7311E241-F104-4B59-BC2A-598771B79181}" presName="space" presStyleCnt="0"/>
      <dgm:spPr/>
    </dgm:pt>
    <dgm:pt modelId="{825FCC05-CD44-45A2-9111-DF8D035D2D87}" type="pres">
      <dgm:prSet presAssocID="{7E283E59-A63B-4189-B89D-2714CF5DB37A}" presName="composite" presStyleCnt="0"/>
      <dgm:spPr/>
    </dgm:pt>
    <dgm:pt modelId="{71CB4E08-A93F-4849-8148-6A0CE8EF7D21}" type="pres">
      <dgm:prSet presAssocID="{7E283E59-A63B-4189-B89D-2714CF5DB37A}" presName="parTx" presStyleLbl="alignNode1" presStyleIdx="1" presStyleCnt="3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</dgm:pt>
    <dgm:pt modelId="{A3CA3B48-66E8-42F8-9412-6B559A0A5B08}" type="pres">
      <dgm:prSet presAssocID="{7E283E59-A63B-4189-B89D-2714CF5DB37A}" presName="desTx" presStyleLbl="alignAccFollowNode1" presStyleIdx="1" presStyleCnt="3">
        <dgm:presLayoutVars>
          <dgm:bulletEnabled val="1"/>
        </dgm:presLayoutVars>
      </dgm:prSet>
      <dgm:spPr>
        <a:prstGeom prst="roundRect">
          <a:avLst/>
        </a:prstGeom>
      </dgm:spPr>
    </dgm:pt>
    <dgm:pt modelId="{8F092500-C28F-4047-9850-A6D42C3BE3A2}" type="pres">
      <dgm:prSet presAssocID="{3F95051A-F0EF-4A20-8970-A44D73B376A1}" presName="space" presStyleCnt="0"/>
      <dgm:spPr/>
    </dgm:pt>
    <dgm:pt modelId="{63E037EB-A4C8-463B-A3FE-EC64BEA85C1F}" type="pres">
      <dgm:prSet presAssocID="{9984756E-4106-45DA-BC01-80AC727E5158}" presName="composite" presStyleCnt="0"/>
      <dgm:spPr/>
    </dgm:pt>
    <dgm:pt modelId="{A0CFE047-B7AE-42FE-A905-23AF656A0441}" type="pres">
      <dgm:prSet presAssocID="{9984756E-4106-45DA-BC01-80AC727E5158}" presName="parTx" presStyleLbl="alignNode1" presStyleIdx="2" presStyleCnt="3">
        <dgm:presLayoutVars>
          <dgm:chMax val="0"/>
          <dgm:chPref val="0"/>
          <dgm:bulletEnabled val="1"/>
        </dgm:presLayoutVars>
      </dgm:prSet>
      <dgm:spPr>
        <a:prstGeom prst="roundRect">
          <a:avLst/>
        </a:prstGeom>
      </dgm:spPr>
    </dgm:pt>
    <dgm:pt modelId="{19E30030-9522-483A-9F97-00C5D29E20AD}" type="pres">
      <dgm:prSet presAssocID="{9984756E-4106-45DA-BC01-80AC727E5158}" presName="desTx" presStyleLbl="alignAccFollowNode1" presStyleIdx="2" presStyleCnt="3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BDC48B00-AA7F-4267-8338-E272D4F446AF}" srcId="{7E283E59-A63B-4189-B89D-2714CF5DB37A}" destId="{5DCE00EA-0E83-480E-9B7C-E2EB7E0DDAD6}" srcOrd="0" destOrd="0" parTransId="{689F8620-BF83-49E2-9C92-5F702F93BDE5}" sibTransId="{95140DE8-3CA7-4050-9037-7B67FA54FCDD}"/>
    <dgm:cxn modelId="{EEA28115-160E-4337-ABB6-9F8D505910F6}" type="presOf" srcId="{25E7EA8F-535E-4AA1-9F8D-4F24E6468DBC}" destId="{19E30030-9522-483A-9F97-00C5D29E20AD}" srcOrd="0" destOrd="2" presId="urn:microsoft.com/office/officeart/2005/8/layout/hList1"/>
    <dgm:cxn modelId="{06A14C32-6999-473F-9DB8-02854AA2E9A4}" srcId="{93D28CFA-538B-48C8-8BAF-076AFAA735B5}" destId="{80D50136-792F-4BEF-895C-799A257434F0}" srcOrd="0" destOrd="0" parTransId="{4ACBD509-0D8D-424A-840E-D7684C68E8DE}" sibTransId="{7311E241-F104-4B59-BC2A-598771B79181}"/>
    <dgm:cxn modelId="{D77AD233-DBDB-4012-AB43-F853E7ADA6DB}" srcId="{7E283E59-A63B-4189-B89D-2714CF5DB37A}" destId="{A173D257-D807-4033-AD90-38BC4F43E6B5}" srcOrd="3" destOrd="0" parTransId="{134CC021-55D2-41CE-909D-8D903B36430B}" sibTransId="{04039589-CEBA-4F31-B891-097BD5EA023E}"/>
    <dgm:cxn modelId="{F2593C3B-DB64-45BD-894C-ECF7F5526D1E}" srcId="{7E283E59-A63B-4189-B89D-2714CF5DB37A}" destId="{59C3B6FD-55B0-4552-87FE-508E0EC10991}" srcOrd="1" destOrd="0" parTransId="{0610E8D9-05FA-4AC8-81C0-8528B86EB0E7}" sibTransId="{26BFABA1-2E0A-462C-A532-68F6A011E9B0}"/>
    <dgm:cxn modelId="{371AF05B-AE11-49B0-B75E-2E216DEBE8AE}" type="presOf" srcId="{78877FD3-23FD-4AF2-A340-8F8AECB4DE1C}" destId="{25E0B386-350E-4FAF-A15F-164A7CF2AA89}" srcOrd="0" destOrd="1" presId="urn:microsoft.com/office/officeart/2005/8/layout/hList1"/>
    <dgm:cxn modelId="{9C21F75F-F517-4B45-9B80-61E43FD97857}" type="presOf" srcId="{59C3B6FD-55B0-4552-87FE-508E0EC10991}" destId="{A3CA3B48-66E8-42F8-9412-6B559A0A5B08}" srcOrd="0" destOrd="1" presId="urn:microsoft.com/office/officeart/2005/8/layout/hList1"/>
    <dgm:cxn modelId="{1E66C960-1C62-45E5-9787-78262F225426}" srcId="{93D28CFA-538B-48C8-8BAF-076AFAA735B5}" destId="{7E283E59-A63B-4189-B89D-2714CF5DB37A}" srcOrd="1" destOrd="0" parTransId="{217FBDBC-AE50-4586-84CB-8648F093796B}" sibTransId="{3F95051A-F0EF-4A20-8970-A44D73B376A1}"/>
    <dgm:cxn modelId="{D1D20A46-B3A7-44DE-A4AB-B88BB6694CAC}" srcId="{93D28CFA-538B-48C8-8BAF-076AFAA735B5}" destId="{9984756E-4106-45DA-BC01-80AC727E5158}" srcOrd="2" destOrd="0" parTransId="{C7617E9E-4B3C-48F9-AAC3-2B907DD69FD2}" sibTransId="{FC4CA064-4709-403C-BFAE-F6C9681DAD5E}"/>
    <dgm:cxn modelId="{8E3D0A67-F036-465F-A4A9-823299949442}" type="presOf" srcId="{80D50136-792F-4BEF-895C-799A257434F0}" destId="{0A652128-9AAC-4973-9108-CC8D15FAF4CC}" srcOrd="0" destOrd="0" presId="urn:microsoft.com/office/officeart/2005/8/layout/hList1"/>
    <dgm:cxn modelId="{CAA8DF69-C8A5-4418-A045-AA2CD1743F94}" srcId="{9984756E-4106-45DA-BC01-80AC727E5158}" destId="{3B40FECE-D4CA-4CFB-84E5-66B1E44B7EE4}" srcOrd="1" destOrd="0" parTransId="{63059E33-721A-475D-A756-6007E8504FE4}" sibTransId="{54BCC045-7740-4EEE-B0F1-8EF813D83E7B}"/>
    <dgm:cxn modelId="{21395D54-24D5-4597-B632-E5321183A209}" type="presOf" srcId="{D06CF4FD-FCF2-4906-BF73-34B3015C862E}" destId="{A3CA3B48-66E8-42F8-9412-6B559A0A5B08}" srcOrd="0" destOrd="2" presId="urn:microsoft.com/office/officeart/2005/8/layout/hList1"/>
    <dgm:cxn modelId="{0384F957-6DE8-4B3C-9349-8338FEFF5B22}" srcId="{7E283E59-A63B-4189-B89D-2714CF5DB37A}" destId="{D06CF4FD-FCF2-4906-BF73-34B3015C862E}" srcOrd="2" destOrd="0" parTransId="{2FC5FC69-4234-4F28-8BC6-09CF9CF48548}" sibTransId="{9366CD50-A08B-4FD7-AA62-4E7C6FFE0727}"/>
    <dgm:cxn modelId="{05C0CA59-5657-4FF5-883B-609967B33D3B}" srcId="{80D50136-792F-4BEF-895C-799A257434F0}" destId="{78877FD3-23FD-4AF2-A340-8F8AECB4DE1C}" srcOrd="1" destOrd="0" parTransId="{4043A9DA-EC2B-4CFA-ABC9-F6D754D8EBE9}" sibTransId="{3E7944DD-25BE-472D-AFF5-61972319E540}"/>
    <dgm:cxn modelId="{F4C2E159-73AC-4100-B8B8-3169894C306E}" type="presOf" srcId="{3B40FECE-D4CA-4CFB-84E5-66B1E44B7EE4}" destId="{19E30030-9522-483A-9F97-00C5D29E20AD}" srcOrd="0" destOrd="1" presId="urn:microsoft.com/office/officeart/2005/8/layout/hList1"/>
    <dgm:cxn modelId="{8F3AE57D-C08E-49C0-A736-CA22190021E0}" type="presOf" srcId="{93D28CFA-538B-48C8-8BAF-076AFAA735B5}" destId="{9EEABEA9-B580-4E19-BAD2-4D5B567226C7}" srcOrd="0" destOrd="0" presId="urn:microsoft.com/office/officeart/2005/8/layout/hList1"/>
    <dgm:cxn modelId="{23B43C9A-F3FB-419B-97E4-DF92BC3CFAC2}" type="presOf" srcId="{9984756E-4106-45DA-BC01-80AC727E5158}" destId="{A0CFE047-B7AE-42FE-A905-23AF656A0441}" srcOrd="0" destOrd="0" presId="urn:microsoft.com/office/officeart/2005/8/layout/hList1"/>
    <dgm:cxn modelId="{007BDDA6-F125-48DC-A50D-BFF8FC3AE39C}" type="presOf" srcId="{57316D4E-76D5-424E-86C0-7F063F3CAE7C}" destId="{25E0B386-350E-4FAF-A15F-164A7CF2AA89}" srcOrd="0" destOrd="2" presId="urn:microsoft.com/office/officeart/2005/8/layout/hList1"/>
    <dgm:cxn modelId="{830463B6-3BB2-4151-9779-E8FE051EBD35}" type="presOf" srcId="{7E283E59-A63B-4189-B89D-2714CF5DB37A}" destId="{71CB4E08-A93F-4849-8148-6A0CE8EF7D21}" srcOrd="0" destOrd="0" presId="urn:microsoft.com/office/officeart/2005/8/layout/hList1"/>
    <dgm:cxn modelId="{DD8A59B6-5E67-41AD-B0D2-3C431DB2BCDC}" type="presOf" srcId="{FF36F55D-1E23-4685-BDAC-82D40D1D8E01}" destId="{25E0B386-350E-4FAF-A15F-164A7CF2AA89}" srcOrd="0" destOrd="0" presId="urn:microsoft.com/office/officeart/2005/8/layout/hList1"/>
    <dgm:cxn modelId="{D3A322BB-02EE-4A26-9306-952D859C97E3}" type="presOf" srcId="{A173D257-D807-4033-AD90-38BC4F43E6B5}" destId="{A3CA3B48-66E8-42F8-9412-6B559A0A5B08}" srcOrd="0" destOrd="3" presId="urn:microsoft.com/office/officeart/2005/8/layout/hList1"/>
    <dgm:cxn modelId="{169924C4-F059-4B93-9FBF-F15DAE0585C2}" srcId="{9984756E-4106-45DA-BC01-80AC727E5158}" destId="{25E7EA8F-535E-4AA1-9F8D-4F24E6468DBC}" srcOrd="2" destOrd="0" parTransId="{11608A06-C5CA-4063-ADD1-C2825296AF0E}" sibTransId="{F2721C22-D5BD-40B5-8F73-98CA194CB8AA}"/>
    <dgm:cxn modelId="{305900CA-1BC8-47C7-BFC0-1DB54F7790C9}" srcId="{80D50136-792F-4BEF-895C-799A257434F0}" destId="{FF36F55D-1E23-4685-BDAC-82D40D1D8E01}" srcOrd="0" destOrd="0" parTransId="{DABB1E6F-6E3A-448A-86A7-995E019AF9AD}" sibTransId="{C9AE7ADC-01F0-40DE-BE51-EFCB019AE089}"/>
    <dgm:cxn modelId="{7D846BD4-2F68-46D8-8291-D94C99C39528}" srcId="{80D50136-792F-4BEF-895C-799A257434F0}" destId="{57316D4E-76D5-424E-86C0-7F063F3CAE7C}" srcOrd="2" destOrd="0" parTransId="{E28DFCB7-40E5-42C0-993B-CB61879D8CC6}" sibTransId="{213831BD-3659-45AC-A7FD-CE32531730D8}"/>
    <dgm:cxn modelId="{CB8C02ED-0DB5-47D6-A456-2E5563AE6B52}" type="presOf" srcId="{AECC863B-16D1-4CA6-823B-F23A955AA5A9}" destId="{19E30030-9522-483A-9F97-00C5D29E20AD}" srcOrd="0" destOrd="3" presId="urn:microsoft.com/office/officeart/2005/8/layout/hList1"/>
    <dgm:cxn modelId="{27E133EE-AEDB-433F-9257-6ECD79FFB9F7}" srcId="{9984756E-4106-45DA-BC01-80AC727E5158}" destId="{AECC863B-16D1-4CA6-823B-F23A955AA5A9}" srcOrd="3" destOrd="0" parTransId="{C2B15A38-DB9C-4D75-BAF2-B9FAED3EC037}" sibTransId="{7F1E5B1C-7F6D-4232-9DCB-D5E028185CC6}"/>
    <dgm:cxn modelId="{8F84FFF5-A39B-4EE1-B241-DB4B22E5B992}" type="presOf" srcId="{5DCE00EA-0E83-480E-9B7C-E2EB7E0DDAD6}" destId="{A3CA3B48-66E8-42F8-9412-6B559A0A5B08}" srcOrd="0" destOrd="0" presId="urn:microsoft.com/office/officeart/2005/8/layout/hList1"/>
    <dgm:cxn modelId="{E2437CF8-0A06-4535-90C3-EBF4C39B3E88}" srcId="{9984756E-4106-45DA-BC01-80AC727E5158}" destId="{4BCACEF4-F793-4B06-9B2F-B52E0250D401}" srcOrd="0" destOrd="0" parTransId="{18EFA61B-FA58-4C7A-ADBC-60E7F10706D5}" sibTransId="{8EA29790-3FA9-4D33-9E11-3EADB21E47C0}"/>
    <dgm:cxn modelId="{0AC59DFC-9459-4D6B-9AF2-75CDD3A82683}" type="presOf" srcId="{4BCACEF4-F793-4B06-9B2F-B52E0250D401}" destId="{19E30030-9522-483A-9F97-00C5D29E20AD}" srcOrd="0" destOrd="0" presId="urn:microsoft.com/office/officeart/2005/8/layout/hList1"/>
    <dgm:cxn modelId="{7B11AE4D-8E4E-4CB3-9553-10C5474491CE}" type="presParOf" srcId="{9EEABEA9-B580-4E19-BAD2-4D5B567226C7}" destId="{95567D15-3FDD-4F7A-BE88-278095AA6CA0}" srcOrd="0" destOrd="0" presId="urn:microsoft.com/office/officeart/2005/8/layout/hList1"/>
    <dgm:cxn modelId="{BD695A0C-0448-404A-B9AA-01131D9D83B6}" type="presParOf" srcId="{95567D15-3FDD-4F7A-BE88-278095AA6CA0}" destId="{0A652128-9AAC-4973-9108-CC8D15FAF4CC}" srcOrd="0" destOrd="0" presId="urn:microsoft.com/office/officeart/2005/8/layout/hList1"/>
    <dgm:cxn modelId="{7D121A0F-6FC5-4AD8-B741-726F580DB7D6}" type="presParOf" srcId="{95567D15-3FDD-4F7A-BE88-278095AA6CA0}" destId="{25E0B386-350E-4FAF-A15F-164A7CF2AA89}" srcOrd="1" destOrd="0" presId="urn:microsoft.com/office/officeart/2005/8/layout/hList1"/>
    <dgm:cxn modelId="{F76ADE26-2B8F-41C7-857A-511A702B0878}" type="presParOf" srcId="{9EEABEA9-B580-4E19-BAD2-4D5B567226C7}" destId="{BD17229F-10F4-4434-961D-6240D4CDEB56}" srcOrd="1" destOrd="0" presId="urn:microsoft.com/office/officeart/2005/8/layout/hList1"/>
    <dgm:cxn modelId="{241503FB-96C8-4F10-8759-E640E103D878}" type="presParOf" srcId="{9EEABEA9-B580-4E19-BAD2-4D5B567226C7}" destId="{825FCC05-CD44-45A2-9111-DF8D035D2D87}" srcOrd="2" destOrd="0" presId="urn:microsoft.com/office/officeart/2005/8/layout/hList1"/>
    <dgm:cxn modelId="{3CD1F8E6-46A1-4E9C-9D92-EFDA92C8603A}" type="presParOf" srcId="{825FCC05-CD44-45A2-9111-DF8D035D2D87}" destId="{71CB4E08-A93F-4849-8148-6A0CE8EF7D21}" srcOrd="0" destOrd="0" presId="urn:microsoft.com/office/officeart/2005/8/layout/hList1"/>
    <dgm:cxn modelId="{BE1A8D4C-5C8A-4DCD-933F-7AE817370020}" type="presParOf" srcId="{825FCC05-CD44-45A2-9111-DF8D035D2D87}" destId="{A3CA3B48-66E8-42F8-9412-6B559A0A5B08}" srcOrd="1" destOrd="0" presId="urn:microsoft.com/office/officeart/2005/8/layout/hList1"/>
    <dgm:cxn modelId="{C14084C8-3897-4480-9F0F-065E4E7845B2}" type="presParOf" srcId="{9EEABEA9-B580-4E19-BAD2-4D5B567226C7}" destId="{8F092500-C28F-4047-9850-A6D42C3BE3A2}" srcOrd="3" destOrd="0" presId="urn:microsoft.com/office/officeart/2005/8/layout/hList1"/>
    <dgm:cxn modelId="{1BFF9D2D-EAE7-4609-9BF7-BA9EF18B6489}" type="presParOf" srcId="{9EEABEA9-B580-4E19-BAD2-4D5B567226C7}" destId="{63E037EB-A4C8-463B-A3FE-EC64BEA85C1F}" srcOrd="4" destOrd="0" presId="urn:microsoft.com/office/officeart/2005/8/layout/hList1"/>
    <dgm:cxn modelId="{B9877F69-D1F4-4F67-B2AD-2DA39C6E8115}" type="presParOf" srcId="{63E037EB-A4C8-463B-A3FE-EC64BEA85C1F}" destId="{A0CFE047-B7AE-42FE-A905-23AF656A0441}" srcOrd="0" destOrd="0" presId="urn:microsoft.com/office/officeart/2005/8/layout/hList1"/>
    <dgm:cxn modelId="{72240611-5C94-494A-97F8-8F682C8FC143}" type="presParOf" srcId="{63E037EB-A4C8-463B-A3FE-EC64BEA85C1F}" destId="{19E30030-9522-483A-9F97-00C5D29E20A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93A93A7-49D0-408E-9EC7-902F693A7C0F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EE59F6-E745-4FA2-B758-B7E4888C2AF2}">
      <dgm:prSet phldrT="[Text]" phldr="0"/>
      <dgm:spPr>
        <a:solidFill>
          <a:srgbClr val="236192"/>
        </a:solidFill>
      </dgm:spPr>
      <dgm:t>
        <a:bodyPr/>
        <a:lstStyle/>
        <a:p>
          <a:pPr rtl="0"/>
          <a:r>
            <a:rPr lang="en-US">
              <a:latin typeface="Arial"/>
              <a:cs typeface="Times New Roman"/>
            </a:rPr>
            <a:t>Nose Actuation</a:t>
          </a:r>
        </a:p>
      </dgm:t>
    </dgm:pt>
    <dgm:pt modelId="{B826AEBF-9B72-4647-8F80-77192280A317}" type="parTrans" cxnId="{5C5E5F50-DFF7-4360-AF30-F04C4101AC31}">
      <dgm:prSet/>
      <dgm:spPr/>
      <dgm:t>
        <a:bodyPr/>
        <a:lstStyle/>
        <a:p>
          <a:endParaRPr lang="en-US"/>
        </a:p>
      </dgm:t>
    </dgm:pt>
    <dgm:pt modelId="{D7FF4FB0-6889-4F3A-99A4-B26BC66FE099}" type="sibTrans" cxnId="{5C5E5F50-DFF7-4360-AF30-F04C4101AC31}">
      <dgm:prSet/>
      <dgm:spPr>
        <a:solidFill>
          <a:srgbClr val="A4D233"/>
        </a:solidFill>
      </dgm:spPr>
      <dgm:t>
        <a:bodyPr/>
        <a:lstStyle/>
        <a:p>
          <a:endParaRPr lang="en-US"/>
        </a:p>
      </dgm:t>
    </dgm:pt>
    <dgm:pt modelId="{BADC0DF2-BCB2-4C1A-B76C-E8156C4D5EBE}">
      <dgm:prSet phldrT="[Text]" phldr="0"/>
      <dgm:spPr>
        <a:solidFill>
          <a:srgbClr val="404040"/>
        </a:solidFill>
      </dgm:spPr>
      <dgm:t>
        <a:bodyPr/>
        <a:lstStyle/>
        <a:p>
          <a:r>
            <a:rPr lang="en-US">
              <a:latin typeface="Arial"/>
              <a:cs typeface="Times New Roman"/>
            </a:rPr>
            <a:t>Control</a:t>
          </a:r>
        </a:p>
      </dgm:t>
    </dgm:pt>
    <dgm:pt modelId="{FC3A0126-4FCB-4122-B836-070E5DC7B186}" type="parTrans" cxnId="{B2A29607-CF4C-4073-AFC1-05F943A95BE2}">
      <dgm:prSet/>
      <dgm:spPr/>
      <dgm:t>
        <a:bodyPr/>
        <a:lstStyle/>
        <a:p>
          <a:endParaRPr lang="en-US"/>
        </a:p>
      </dgm:t>
    </dgm:pt>
    <dgm:pt modelId="{9D184175-2A82-49C3-9B05-94D6CF953B67}" type="sibTrans" cxnId="{B2A29607-CF4C-4073-AFC1-05F943A95BE2}">
      <dgm:prSet/>
      <dgm:spPr>
        <a:solidFill>
          <a:srgbClr val="A4D233"/>
        </a:solidFill>
      </dgm:spPr>
      <dgm:t>
        <a:bodyPr/>
        <a:lstStyle/>
        <a:p>
          <a:endParaRPr lang="en-US"/>
        </a:p>
      </dgm:t>
    </dgm:pt>
    <dgm:pt modelId="{132D0F89-E5AD-4DDD-8E18-1714B4A6435A}">
      <dgm:prSet phldrT="[Text]" phldr="0"/>
      <dgm:spPr>
        <a:solidFill>
          <a:srgbClr val="EE2737"/>
        </a:solidFill>
      </dgm:spPr>
      <dgm:t>
        <a:bodyPr/>
        <a:lstStyle/>
        <a:p>
          <a:r>
            <a:rPr lang="en-US">
              <a:latin typeface="Arial"/>
              <a:cs typeface="Times New Roman"/>
            </a:rPr>
            <a:t>Structure</a:t>
          </a:r>
        </a:p>
      </dgm:t>
    </dgm:pt>
    <dgm:pt modelId="{7531E071-D261-43FC-9E66-FE6C4AC7E2CC}" type="parTrans" cxnId="{C0BBD867-FAC1-41CA-98D5-425B8129961A}">
      <dgm:prSet/>
      <dgm:spPr/>
      <dgm:t>
        <a:bodyPr/>
        <a:lstStyle/>
        <a:p>
          <a:endParaRPr lang="en-US"/>
        </a:p>
      </dgm:t>
    </dgm:pt>
    <dgm:pt modelId="{280FEF90-E58F-4870-B668-D7242439FCDD}" type="sibTrans" cxnId="{C0BBD867-FAC1-41CA-98D5-425B8129961A}">
      <dgm:prSet/>
      <dgm:spPr>
        <a:solidFill>
          <a:srgbClr val="A4D233"/>
        </a:solidFill>
      </dgm:spPr>
      <dgm:t>
        <a:bodyPr/>
        <a:lstStyle/>
        <a:p>
          <a:endParaRPr lang="en-US"/>
        </a:p>
      </dgm:t>
    </dgm:pt>
    <dgm:pt modelId="{A63504CE-19EE-4A55-B361-970CF5FFFFBA}" type="pres">
      <dgm:prSet presAssocID="{393A93A7-49D0-408E-9EC7-902F693A7C0F}" presName="Name0" presStyleCnt="0">
        <dgm:presLayoutVars>
          <dgm:dir/>
          <dgm:resizeHandles val="exact"/>
        </dgm:presLayoutVars>
      </dgm:prSet>
      <dgm:spPr/>
    </dgm:pt>
    <dgm:pt modelId="{2B4E8E69-B1EF-450A-A642-8F7589840738}" type="pres">
      <dgm:prSet presAssocID="{91EE59F6-E745-4FA2-B758-B7E4888C2AF2}" presName="node" presStyleLbl="node1" presStyleIdx="0" presStyleCnt="3">
        <dgm:presLayoutVars>
          <dgm:bulletEnabled val="1"/>
        </dgm:presLayoutVars>
      </dgm:prSet>
      <dgm:spPr/>
    </dgm:pt>
    <dgm:pt modelId="{5A6A909A-0262-4970-B780-B8FDBDABA990}" type="pres">
      <dgm:prSet presAssocID="{D7FF4FB0-6889-4F3A-99A4-B26BC66FE099}" presName="sibTrans" presStyleLbl="sibTrans2D1" presStyleIdx="0" presStyleCnt="3"/>
      <dgm:spPr/>
    </dgm:pt>
    <dgm:pt modelId="{D81B3CDB-1C91-4F8E-86FA-A5A9112712C6}" type="pres">
      <dgm:prSet presAssocID="{D7FF4FB0-6889-4F3A-99A4-B26BC66FE099}" presName="connectorText" presStyleLbl="sibTrans2D1" presStyleIdx="0" presStyleCnt="3"/>
      <dgm:spPr/>
    </dgm:pt>
    <dgm:pt modelId="{AC0CB4FB-9780-424D-9C11-EF559D072D41}" type="pres">
      <dgm:prSet presAssocID="{BADC0DF2-BCB2-4C1A-B76C-E8156C4D5EBE}" presName="node" presStyleLbl="node1" presStyleIdx="1" presStyleCnt="3">
        <dgm:presLayoutVars>
          <dgm:bulletEnabled val="1"/>
        </dgm:presLayoutVars>
      </dgm:prSet>
      <dgm:spPr/>
    </dgm:pt>
    <dgm:pt modelId="{EF1AACB6-E4DF-4537-A8E0-2ED0FD61D6B4}" type="pres">
      <dgm:prSet presAssocID="{9D184175-2A82-49C3-9B05-94D6CF953B67}" presName="sibTrans" presStyleLbl="sibTrans2D1" presStyleIdx="1" presStyleCnt="3"/>
      <dgm:spPr/>
    </dgm:pt>
    <dgm:pt modelId="{1C1AC3FF-0E5A-4671-A832-1AABA8CAC29E}" type="pres">
      <dgm:prSet presAssocID="{9D184175-2A82-49C3-9B05-94D6CF953B67}" presName="connectorText" presStyleLbl="sibTrans2D1" presStyleIdx="1" presStyleCnt="3"/>
      <dgm:spPr/>
    </dgm:pt>
    <dgm:pt modelId="{B0E7AF90-7E03-46DB-90C2-D91CB3973A57}" type="pres">
      <dgm:prSet presAssocID="{132D0F89-E5AD-4DDD-8E18-1714B4A6435A}" presName="node" presStyleLbl="node1" presStyleIdx="2" presStyleCnt="3">
        <dgm:presLayoutVars>
          <dgm:bulletEnabled val="1"/>
        </dgm:presLayoutVars>
      </dgm:prSet>
      <dgm:spPr/>
    </dgm:pt>
    <dgm:pt modelId="{24F3F2B7-4CEF-4493-92D5-3490195C9DC8}" type="pres">
      <dgm:prSet presAssocID="{280FEF90-E58F-4870-B668-D7242439FCDD}" presName="sibTrans" presStyleLbl="sibTrans2D1" presStyleIdx="2" presStyleCnt="3"/>
      <dgm:spPr/>
    </dgm:pt>
    <dgm:pt modelId="{4D06626E-E06A-4384-B382-6CA59253F695}" type="pres">
      <dgm:prSet presAssocID="{280FEF90-E58F-4870-B668-D7242439FCDD}" presName="connectorText" presStyleLbl="sibTrans2D1" presStyleIdx="2" presStyleCnt="3"/>
      <dgm:spPr/>
    </dgm:pt>
  </dgm:ptLst>
  <dgm:cxnLst>
    <dgm:cxn modelId="{B2A29607-CF4C-4073-AFC1-05F943A95BE2}" srcId="{393A93A7-49D0-408E-9EC7-902F693A7C0F}" destId="{BADC0DF2-BCB2-4C1A-B76C-E8156C4D5EBE}" srcOrd="1" destOrd="0" parTransId="{FC3A0126-4FCB-4122-B836-070E5DC7B186}" sibTransId="{9D184175-2A82-49C3-9B05-94D6CF953B67}"/>
    <dgm:cxn modelId="{C1E23913-55E7-4B44-8DAA-7D13120B3D50}" type="presOf" srcId="{9D184175-2A82-49C3-9B05-94D6CF953B67}" destId="{1C1AC3FF-0E5A-4671-A832-1AABA8CAC29E}" srcOrd="1" destOrd="0" presId="urn:microsoft.com/office/officeart/2005/8/layout/cycle7"/>
    <dgm:cxn modelId="{EB855723-45F9-457B-8DF0-155F182F1713}" type="presOf" srcId="{BADC0DF2-BCB2-4C1A-B76C-E8156C4D5EBE}" destId="{AC0CB4FB-9780-424D-9C11-EF559D072D41}" srcOrd="0" destOrd="0" presId="urn:microsoft.com/office/officeart/2005/8/layout/cycle7"/>
    <dgm:cxn modelId="{4EA96B27-6A7B-45C8-8776-BDEE7835FEE5}" type="presOf" srcId="{280FEF90-E58F-4870-B668-D7242439FCDD}" destId="{4D06626E-E06A-4384-B382-6CA59253F695}" srcOrd="1" destOrd="0" presId="urn:microsoft.com/office/officeart/2005/8/layout/cycle7"/>
    <dgm:cxn modelId="{F50CB628-B7B8-4DD6-BB77-791D6A7898A6}" type="presOf" srcId="{393A93A7-49D0-408E-9EC7-902F693A7C0F}" destId="{A63504CE-19EE-4A55-B361-970CF5FFFFBA}" srcOrd="0" destOrd="0" presId="urn:microsoft.com/office/officeart/2005/8/layout/cycle7"/>
    <dgm:cxn modelId="{2A4DED39-C28D-46A2-918E-42C3B7610FB3}" type="presOf" srcId="{91EE59F6-E745-4FA2-B758-B7E4888C2AF2}" destId="{2B4E8E69-B1EF-450A-A642-8F7589840738}" srcOrd="0" destOrd="0" presId="urn:microsoft.com/office/officeart/2005/8/layout/cycle7"/>
    <dgm:cxn modelId="{DA94E45E-CD2E-4CE5-8878-FF592235D06D}" type="presOf" srcId="{132D0F89-E5AD-4DDD-8E18-1714B4A6435A}" destId="{B0E7AF90-7E03-46DB-90C2-D91CB3973A57}" srcOrd="0" destOrd="0" presId="urn:microsoft.com/office/officeart/2005/8/layout/cycle7"/>
    <dgm:cxn modelId="{C0BBD867-FAC1-41CA-98D5-425B8129961A}" srcId="{393A93A7-49D0-408E-9EC7-902F693A7C0F}" destId="{132D0F89-E5AD-4DDD-8E18-1714B4A6435A}" srcOrd="2" destOrd="0" parTransId="{7531E071-D261-43FC-9E66-FE6C4AC7E2CC}" sibTransId="{280FEF90-E58F-4870-B668-D7242439FCDD}"/>
    <dgm:cxn modelId="{71B0504D-2FAE-4227-A0C1-DF444AD65F52}" type="presOf" srcId="{D7FF4FB0-6889-4F3A-99A4-B26BC66FE099}" destId="{D81B3CDB-1C91-4F8E-86FA-A5A9112712C6}" srcOrd="1" destOrd="0" presId="urn:microsoft.com/office/officeart/2005/8/layout/cycle7"/>
    <dgm:cxn modelId="{5C5E5F50-DFF7-4360-AF30-F04C4101AC31}" srcId="{393A93A7-49D0-408E-9EC7-902F693A7C0F}" destId="{91EE59F6-E745-4FA2-B758-B7E4888C2AF2}" srcOrd="0" destOrd="0" parTransId="{B826AEBF-9B72-4647-8F80-77192280A317}" sibTransId="{D7FF4FB0-6889-4F3A-99A4-B26BC66FE099}"/>
    <dgm:cxn modelId="{1BD73CCE-938A-4FC0-8922-CFB8FE424A87}" type="presOf" srcId="{D7FF4FB0-6889-4F3A-99A4-B26BC66FE099}" destId="{5A6A909A-0262-4970-B780-B8FDBDABA990}" srcOrd="0" destOrd="0" presId="urn:microsoft.com/office/officeart/2005/8/layout/cycle7"/>
    <dgm:cxn modelId="{459BD0DE-74AB-4E9F-BAE5-7A8C13E165D6}" type="presOf" srcId="{9D184175-2A82-49C3-9B05-94D6CF953B67}" destId="{EF1AACB6-E4DF-4537-A8E0-2ED0FD61D6B4}" srcOrd="0" destOrd="0" presId="urn:microsoft.com/office/officeart/2005/8/layout/cycle7"/>
    <dgm:cxn modelId="{303B2BE4-69A0-4B34-9277-38B85B4CE840}" type="presOf" srcId="{280FEF90-E58F-4870-B668-D7242439FCDD}" destId="{24F3F2B7-4CEF-4493-92D5-3490195C9DC8}" srcOrd="0" destOrd="0" presId="urn:microsoft.com/office/officeart/2005/8/layout/cycle7"/>
    <dgm:cxn modelId="{15B7C9D9-0D03-4CFE-A0E3-7A749B7899FD}" type="presParOf" srcId="{A63504CE-19EE-4A55-B361-970CF5FFFFBA}" destId="{2B4E8E69-B1EF-450A-A642-8F7589840738}" srcOrd="0" destOrd="0" presId="urn:microsoft.com/office/officeart/2005/8/layout/cycle7"/>
    <dgm:cxn modelId="{85D970BB-072F-4CC2-AA83-797050267869}" type="presParOf" srcId="{A63504CE-19EE-4A55-B361-970CF5FFFFBA}" destId="{5A6A909A-0262-4970-B780-B8FDBDABA990}" srcOrd="1" destOrd="0" presId="urn:microsoft.com/office/officeart/2005/8/layout/cycle7"/>
    <dgm:cxn modelId="{E427E173-3D77-4847-8367-80E08067726F}" type="presParOf" srcId="{5A6A909A-0262-4970-B780-B8FDBDABA990}" destId="{D81B3CDB-1C91-4F8E-86FA-A5A9112712C6}" srcOrd="0" destOrd="0" presId="urn:microsoft.com/office/officeart/2005/8/layout/cycle7"/>
    <dgm:cxn modelId="{A4AB94BB-3C43-4218-B675-5F2436FA490F}" type="presParOf" srcId="{A63504CE-19EE-4A55-B361-970CF5FFFFBA}" destId="{AC0CB4FB-9780-424D-9C11-EF559D072D41}" srcOrd="2" destOrd="0" presId="urn:microsoft.com/office/officeart/2005/8/layout/cycle7"/>
    <dgm:cxn modelId="{3A0D556A-BA84-4316-A2C9-794D802336C8}" type="presParOf" srcId="{A63504CE-19EE-4A55-B361-970CF5FFFFBA}" destId="{EF1AACB6-E4DF-4537-A8E0-2ED0FD61D6B4}" srcOrd="3" destOrd="0" presId="urn:microsoft.com/office/officeart/2005/8/layout/cycle7"/>
    <dgm:cxn modelId="{BF5593AF-0312-47B1-AC2C-3185FF3B57E1}" type="presParOf" srcId="{EF1AACB6-E4DF-4537-A8E0-2ED0FD61D6B4}" destId="{1C1AC3FF-0E5A-4671-A832-1AABA8CAC29E}" srcOrd="0" destOrd="0" presId="urn:microsoft.com/office/officeart/2005/8/layout/cycle7"/>
    <dgm:cxn modelId="{7E74EC8A-C7ED-4B34-A458-62569E0F0602}" type="presParOf" srcId="{A63504CE-19EE-4A55-B361-970CF5FFFFBA}" destId="{B0E7AF90-7E03-46DB-90C2-D91CB3973A57}" srcOrd="4" destOrd="0" presId="urn:microsoft.com/office/officeart/2005/8/layout/cycle7"/>
    <dgm:cxn modelId="{15733D53-6E55-453B-9959-41A196EF29A4}" type="presParOf" srcId="{A63504CE-19EE-4A55-B361-970CF5FFFFBA}" destId="{24F3F2B7-4CEF-4493-92D5-3490195C9DC8}" srcOrd="5" destOrd="0" presId="urn:microsoft.com/office/officeart/2005/8/layout/cycle7"/>
    <dgm:cxn modelId="{C71295EB-716A-472E-9A97-F11F2A53A7BC}" type="presParOf" srcId="{24F3F2B7-4CEF-4493-92D5-3490195C9DC8}" destId="{4D06626E-E06A-4384-B382-6CA59253F695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BA18099-47BC-43F0-B7EC-4A4344087450}" type="doc">
      <dgm:prSet loTypeId="urn:microsoft.com/office/officeart/2005/8/layout/hierarchy2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AE5C4F-8D25-44E2-8C85-2E88C983E30E}">
      <dgm:prSet phldrT="[Text]" phldr="0" custT="1"/>
      <dgm:spPr>
        <a:solidFill>
          <a:srgbClr val="236192"/>
        </a:solidFill>
      </dgm:spPr>
      <dgm:t>
        <a:bodyPr/>
        <a:lstStyle/>
        <a:p>
          <a:pPr rtl="0"/>
          <a:r>
            <a:rPr lang="en-US" sz="2400">
              <a:latin typeface="Arial"/>
              <a:cs typeface="Arial"/>
            </a:rPr>
            <a:t>Nose Actuation</a:t>
          </a:r>
        </a:p>
      </dgm:t>
    </dgm:pt>
    <dgm:pt modelId="{51809F88-C3F2-41A6-815E-BEA04124CA76}" type="parTrans" cxnId="{2164E3F7-A997-4B01-B014-30183DE9C378}">
      <dgm:prSet/>
      <dgm:spPr/>
      <dgm:t>
        <a:bodyPr/>
        <a:lstStyle/>
        <a:p>
          <a:endParaRPr lang="en-US"/>
        </a:p>
      </dgm:t>
    </dgm:pt>
    <dgm:pt modelId="{3008AA46-CD3B-45F9-A9EA-B3278F12AADD}" type="sibTrans" cxnId="{2164E3F7-A997-4B01-B014-30183DE9C378}">
      <dgm:prSet/>
      <dgm:spPr/>
      <dgm:t>
        <a:bodyPr/>
        <a:lstStyle/>
        <a:p>
          <a:endParaRPr lang="en-US"/>
        </a:p>
      </dgm:t>
    </dgm:pt>
    <dgm:pt modelId="{859A9235-B0CE-4F16-8DE2-23E38D4A5600}">
      <dgm:prSet phldrT="[Text]" phldr="0" custT="1"/>
      <dgm:spPr>
        <a:solidFill>
          <a:srgbClr val="236192"/>
        </a:solidFill>
      </dgm:spPr>
      <dgm:t>
        <a:bodyPr/>
        <a:lstStyle/>
        <a:p>
          <a:r>
            <a:rPr lang="en-US" sz="2400">
              <a:latin typeface="Arial"/>
              <a:cs typeface="Arial"/>
            </a:rPr>
            <a:t>Mechanical</a:t>
          </a:r>
        </a:p>
      </dgm:t>
    </dgm:pt>
    <dgm:pt modelId="{17BA09DC-6F3E-41D1-89EF-D1DC3BCDC7E5}" type="parTrans" cxnId="{BAA00DF9-6CD9-4163-81B9-05C06805B174}">
      <dgm:prSet/>
      <dgm:spPr/>
      <dgm:t>
        <a:bodyPr/>
        <a:lstStyle/>
        <a:p>
          <a:endParaRPr lang="en-US"/>
        </a:p>
      </dgm:t>
    </dgm:pt>
    <dgm:pt modelId="{F3B3E0A1-5983-4DF8-B039-FC9B7010C06E}" type="sibTrans" cxnId="{BAA00DF9-6CD9-4163-81B9-05C06805B174}">
      <dgm:prSet/>
      <dgm:spPr/>
      <dgm:t>
        <a:bodyPr/>
        <a:lstStyle/>
        <a:p>
          <a:endParaRPr lang="en-US"/>
        </a:p>
      </dgm:t>
    </dgm:pt>
    <dgm:pt modelId="{BA23C728-A4AA-40EF-A23A-517A272D6B8C}">
      <dgm:prSet phldrT="[Text]" phldr="0" custT="1"/>
      <dgm:spPr>
        <a:solidFill>
          <a:srgbClr val="236192"/>
        </a:solidFill>
      </dgm:spPr>
      <dgm:t>
        <a:bodyPr/>
        <a:lstStyle/>
        <a:p>
          <a:pPr rtl="0"/>
          <a:r>
            <a:rPr lang="en-US" sz="2400">
              <a:latin typeface="Arial"/>
              <a:cs typeface="Arial"/>
            </a:rPr>
            <a:t>Maintains flow attachment</a:t>
          </a:r>
        </a:p>
      </dgm:t>
    </dgm:pt>
    <dgm:pt modelId="{355069D9-86D4-4958-8E07-D984E2F5F5BF}" type="parTrans" cxnId="{ABE19272-49E6-4465-9624-06BF4B1F8C46}">
      <dgm:prSet/>
      <dgm:spPr/>
      <dgm:t>
        <a:bodyPr/>
        <a:lstStyle/>
        <a:p>
          <a:endParaRPr lang="en-US"/>
        </a:p>
      </dgm:t>
    </dgm:pt>
    <dgm:pt modelId="{69EFB42E-7D52-4E5B-A00D-614321AE77A2}" type="sibTrans" cxnId="{ABE19272-49E6-4465-9624-06BF4B1F8C46}">
      <dgm:prSet/>
      <dgm:spPr/>
      <dgm:t>
        <a:bodyPr/>
        <a:lstStyle/>
        <a:p>
          <a:endParaRPr lang="en-US"/>
        </a:p>
      </dgm:t>
    </dgm:pt>
    <dgm:pt modelId="{79DB35EA-DFAF-4F67-91C1-23CF8108A30C}">
      <dgm:prSet phldr="0" custT="1"/>
      <dgm:spPr>
        <a:solidFill>
          <a:srgbClr val="236192"/>
        </a:solidFill>
      </dgm:spPr>
      <dgm:t>
        <a:bodyPr/>
        <a:lstStyle/>
        <a:p>
          <a:r>
            <a:rPr lang="en-US" sz="2400">
              <a:latin typeface="Arial"/>
              <a:cs typeface="Arial"/>
            </a:rPr>
            <a:t>Roll</a:t>
          </a:r>
        </a:p>
      </dgm:t>
    </dgm:pt>
    <dgm:pt modelId="{29CBF9B9-0B85-49D0-B198-07F0A41D9A63}" type="parTrans" cxnId="{F9F68AE8-9E5D-4C20-8CD9-392D30C0D671}">
      <dgm:prSet/>
      <dgm:spPr/>
      <dgm:t>
        <a:bodyPr/>
        <a:lstStyle/>
        <a:p>
          <a:endParaRPr lang="en-US"/>
        </a:p>
      </dgm:t>
    </dgm:pt>
    <dgm:pt modelId="{E9A4E51B-5384-4ABB-B9C1-195DCB1AD7A8}" type="sibTrans" cxnId="{F9F68AE8-9E5D-4C20-8CD9-392D30C0D671}">
      <dgm:prSet/>
      <dgm:spPr/>
      <dgm:t>
        <a:bodyPr/>
        <a:lstStyle/>
        <a:p>
          <a:endParaRPr lang="en-US"/>
        </a:p>
      </dgm:t>
    </dgm:pt>
    <dgm:pt modelId="{08B6A024-3355-4279-AA22-BB740AFF5EDD}">
      <dgm:prSet phldr="0" custT="1"/>
      <dgm:spPr>
        <a:solidFill>
          <a:srgbClr val="236192"/>
        </a:solidFill>
      </dgm:spPr>
      <dgm:t>
        <a:bodyPr/>
        <a:lstStyle/>
        <a:p>
          <a:pPr rtl="0"/>
          <a:r>
            <a:rPr lang="en-US" sz="2400">
              <a:latin typeface="Arial"/>
              <a:cs typeface="Arial"/>
            </a:rPr>
            <a:t>Deflection</a:t>
          </a:r>
        </a:p>
      </dgm:t>
    </dgm:pt>
    <dgm:pt modelId="{E8964E8B-D477-4973-92FE-9527F09CC8DE}" type="parTrans" cxnId="{19DC6E3F-9512-4B36-8321-41F61AE944BC}">
      <dgm:prSet/>
      <dgm:spPr/>
      <dgm:t>
        <a:bodyPr/>
        <a:lstStyle/>
        <a:p>
          <a:endParaRPr lang="en-US"/>
        </a:p>
      </dgm:t>
    </dgm:pt>
    <dgm:pt modelId="{FDBDC340-801D-4109-B347-AA5FAE7811EE}" type="sibTrans" cxnId="{19DC6E3F-9512-4B36-8321-41F61AE944BC}">
      <dgm:prSet/>
      <dgm:spPr/>
      <dgm:t>
        <a:bodyPr/>
        <a:lstStyle/>
        <a:p>
          <a:endParaRPr lang="en-US"/>
        </a:p>
      </dgm:t>
    </dgm:pt>
    <dgm:pt modelId="{645C93BB-39A2-4B66-B45A-94A570432F80}">
      <dgm:prSet phldr="0"/>
      <dgm:spPr>
        <a:solidFill>
          <a:srgbClr val="236192"/>
        </a:solidFill>
      </dgm:spPr>
      <dgm:t>
        <a:bodyPr/>
        <a:lstStyle/>
        <a:p>
          <a:pPr rtl="0"/>
          <a:r>
            <a:rPr lang="en-US">
              <a:latin typeface="Arial"/>
              <a:cs typeface="Arial"/>
            </a:rPr>
            <a:t>Smooth transition between nose and body </a:t>
          </a:r>
        </a:p>
      </dgm:t>
    </dgm:pt>
    <dgm:pt modelId="{A12082A9-ECF6-4BB1-8465-CDAF99F0822D}" type="parTrans" cxnId="{ACACF89D-E1AC-4370-99E2-8C2A1034391D}">
      <dgm:prSet/>
      <dgm:spPr/>
      <dgm:t>
        <a:bodyPr/>
        <a:lstStyle/>
        <a:p>
          <a:endParaRPr lang="en-US"/>
        </a:p>
      </dgm:t>
    </dgm:pt>
    <dgm:pt modelId="{5D50AC7E-9E86-4368-8EE8-DD84F9102176}" type="sibTrans" cxnId="{ACACF89D-E1AC-4370-99E2-8C2A1034391D}">
      <dgm:prSet/>
      <dgm:spPr/>
    </dgm:pt>
    <dgm:pt modelId="{F9939CE3-1873-4048-94FA-C546B38DDABD}" type="pres">
      <dgm:prSet presAssocID="{3BA18099-47BC-43F0-B7EC-4A434408745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E2688C7-62C8-463E-84A4-6947512DF06A}" type="pres">
      <dgm:prSet presAssocID="{CEAE5C4F-8D25-44E2-8C85-2E88C983E30E}" presName="root1" presStyleCnt="0"/>
      <dgm:spPr/>
    </dgm:pt>
    <dgm:pt modelId="{B13E65FD-66FB-4AA8-A19D-2E68050AD158}" type="pres">
      <dgm:prSet presAssocID="{CEAE5C4F-8D25-44E2-8C85-2E88C983E30E}" presName="LevelOneTextNode" presStyleLbl="node0" presStyleIdx="0" presStyleCnt="1" custScaleX="80218" custScaleY="85631">
        <dgm:presLayoutVars>
          <dgm:chPref val="3"/>
        </dgm:presLayoutVars>
      </dgm:prSet>
      <dgm:spPr>
        <a:prstGeom prst="roundRect">
          <a:avLst/>
        </a:prstGeom>
      </dgm:spPr>
    </dgm:pt>
    <dgm:pt modelId="{BA2B81D3-490A-4304-917C-F804F9DEFF3E}" type="pres">
      <dgm:prSet presAssocID="{CEAE5C4F-8D25-44E2-8C85-2E88C983E30E}" presName="level2hierChild" presStyleCnt="0"/>
      <dgm:spPr/>
    </dgm:pt>
    <dgm:pt modelId="{8BC652E7-487E-4BD8-9C60-AE8004A47EB7}" type="pres">
      <dgm:prSet presAssocID="{17BA09DC-6F3E-41D1-89EF-D1DC3BCDC7E5}" presName="conn2-1" presStyleLbl="parChTrans1D2" presStyleIdx="0" presStyleCnt="2"/>
      <dgm:spPr/>
    </dgm:pt>
    <dgm:pt modelId="{A95B754E-074D-4476-9C7C-A4310294BFC9}" type="pres">
      <dgm:prSet presAssocID="{17BA09DC-6F3E-41D1-89EF-D1DC3BCDC7E5}" presName="connTx" presStyleLbl="parChTrans1D2" presStyleIdx="0" presStyleCnt="2"/>
      <dgm:spPr/>
    </dgm:pt>
    <dgm:pt modelId="{65DEA31A-ADB0-45E9-BA3F-72F46AC33636}" type="pres">
      <dgm:prSet presAssocID="{859A9235-B0CE-4F16-8DE2-23E38D4A5600}" presName="root2" presStyleCnt="0"/>
      <dgm:spPr/>
    </dgm:pt>
    <dgm:pt modelId="{21FBA105-B6EF-4D75-A3EA-45BB658A1A49}" type="pres">
      <dgm:prSet presAssocID="{859A9235-B0CE-4F16-8DE2-23E38D4A5600}" presName="LevelTwoTextNode" presStyleLbl="node2" presStyleIdx="0" presStyleCnt="2" custScaleX="80218" custScaleY="85631">
        <dgm:presLayoutVars>
          <dgm:chPref val="3"/>
        </dgm:presLayoutVars>
      </dgm:prSet>
      <dgm:spPr>
        <a:prstGeom prst="roundRect">
          <a:avLst/>
        </a:prstGeom>
      </dgm:spPr>
    </dgm:pt>
    <dgm:pt modelId="{310C30FA-99FE-43E8-9D6C-867AE0CB86DD}" type="pres">
      <dgm:prSet presAssocID="{859A9235-B0CE-4F16-8DE2-23E38D4A5600}" presName="level3hierChild" presStyleCnt="0"/>
      <dgm:spPr/>
    </dgm:pt>
    <dgm:pt modelId="{25F44B48-23D2-4EA7-B15D-C28906D951CC}" type="pres">
      <dgm:prSet presAssocID="{E8964E8B-D477-4973-92FE-9527F09CC8DE}" presName="conn2-1" presStyleLbl="parChTrans1D3" presStyleIdx="0" presStyleCnt="3"/>
      <dgm:spPr/>
    </dgm:pt>
    <dgm:pt modelId="{1B2D8C4A-F83D-4E8A-B4FA-91720A7A74C1}" type="pres">
      <dgm:prSet presAssocID="{E8964E8B-D477-4973-92FE-9527F09CC8DE}" presName="connTx" presStyleLbl="parChTrans1D3" presStyleIdx="0" presStyleCnt="3"/>
      <dgm:spPr/>
    </dgm:pt>
    <dgm:pt modelId="{69143AE3-31A2-40D8-8D37-54473BC68584}" type="pres">
      <dgm:prSet presAssocID="{08B6A024-3355-4279-AA22-BB740AFF5EDD}" presName="root2" presStyleCnt="0"/>
      <dgm:spPr/>
    </dgm:pt>
    <dgm:pt modelId="{623D4C73-A05F-4AC5-9E63-CCA585B1F12F}" type="pres">
      <dgm:prSet presAssocID="{08B6A024-3355-4279-AA22-BB740AFF5EDD}" presName="LevelTwoTextNode" presStyleLbl="node3" presStyleIdx="0" presStyleCnt="3" custScaleX="80218" custScaleY="85631">
        <dgm:presLayoutVars>
          <dgm:chPref val="3"/>
        </dgm:presLayoutVars>
      </dgm:prSet>
      <dgm:spPr>
        <a:prstGeom prst="roundRect">
          <a:avLst/>
        </a:prstGeom>
      </dgm:spPr>
    </dgm:pt>
    <dgm:pt modelId="{333BCB54-6D5E-43E0-8D15-755B1A1D937E}" type="pres">
      <dgm:prSet presAssocID="{08B6A024-3355-4279-AA22-BB740AFF5EDD}" presName="level3hierChild" presStyleCnt="0"/>
      <dgm:spPr/>
    </dgm:pt>
    <dgm:pt modelId="{9BBC27F7-6456-41DC-A9DE-3D67C09CD11D}" type="pres">
      <dgm:prSet presAssocID="{29CBF9B9-0B85-49D0-B198-07F0A41D9A63}" presName="conn2-1" presStyleLbl="parChTrans1D3" presStyleIdx="1" presStyleCnt="3"/>
      <dgm:spPr/>
    </dgm:pt>
    <dgm:pt modelId="{F48B56A3-8E05-4A3C-9FF0-43A791FA308C}" type="pres">
      <dgm:prSet presAssocID="{29CBF9B9-0B85-49D0-B198-07F0A41D9A63}" presName="connTx" presStyleLbl="parChTrans1D3" presStyleIdx="1" presStyleCnt="3"/>
      <dgm:spPr/>
    </dgm:pt>
    <dgm:pt modelId="{608AC5B4-BECF-4900-B86C-61DCC5197488}" type="pres">
      <dgm:prSet presAssocID="{79DB35EA-DFAF-4F67-91C1-23CF8108A30C}" presName="root2" presStyleCnt="0"/>
      <dgm:spPr/>
    </dgm:pt>
    <dgm:pt modelId="{A828D66E-C612-42B3-BC15-868E58A3CFBB}" type="pres">
      <dgm:prSet presAssocID="{79DB35EA-DFAF-4F67-91C1-23CF8108A30C}" presName="LevelTwoTextNode" presStyleLbl="node3" presStyleIdx="1" presStyleCnt="3" custScaleX="80218" custScaleY="85631">
        <dgm:presLayoutVars>
          <dgm:chPref val="3"/>
        </dgm:presLayoutVars>
      </dgm:prSet>
      <dgm:spPr>
        <a:prstGeom prst="roundRect">
          <a:avLst/>
        </a:prstGeom>
      </dgm:spPr>
    </dgm:pt>
    <dgm:pt modelId="{2C5CAD00-9CB4-4EC5-BBD8-C289A951D820}" type="pres">
      <dgm:prSet presAssocID="{79DB35EA-DFAF-4F67-91C1-23CF8108A30C}" presName="level3hierChild" presStyleCnt="0"/>
      <dgm:spPr/>
    </dgm:pt>
    <dgm:pt modelId="{6AE3A75D-65B9-4612-9740-A13035470F95}" type="pres">
      <dgm:prSet presAssocID="{355069D9-86D4-4958-8E07-D984E2F5F5BF}" presName="conn2-1" presStyleLbl="parChTrans1D2" presStyleIdx="1" presStyleCnt="2"/>
      <dgm:spPr/>
    </dgm:pt>
    <dgm:pt modelId="{FA39366F-DA46-4FA1-AE6F-4ACEC87959B1}" type="pres">
      <dgm:prSet presAssocID="{355069D9-86D4-4958-8E07-D984E2F5F5BF}" presName="connTx" presStyleLbl="parChTrans1D2" presStyleIdx="1" presStyleCnt="2"/>
      <dgm:spPr/>
    </dgm:pt>
    <dgm:pt modelId="{0F8D1685-BEF4-4C99-8098-AF8B42EE179B}" type="pres">
      <dgm:prSet presAssocID="{BA23C728-A4AA-40EF-A23A-517A272D6B8C}" presName="root2" presStyleCnt="0"/>
      <dgm:spPr/>
    </dgm:pt>
    <dgm:pt modelId="{2888F8F0-CED2-4B40-A1E5-0B373A12FAB2}" type="pres">
      <dgm:prSet presAssocID="{BA23C728-A4AA-40EF-A23A-517A272D6B8C}" presName="LevelTwoTextNode" presStyleLbl="node2" presStyleIdx="1" presStyleCnt="2" custScaleX="80218" custScaleY="85631">
        <dgm:presLayoutVars>
          <dgm:chPref val="3"/>
        </dgm:presLayoutVars>
      </dgm:prSet>
      <dgm:spPr>
        <a:prstGeom prst="roundRect">
          <a:avLst/>
        </a:prstGeom>
      </dgm:spPr>
    </dgm:pt>
    <dgm:pt modelId="{4E555BF6-8367-4AD5-A021-BAA5B1188B13}" type="pres">
      <dgm:prSet presAssocID="{BA23C728-A4AA-40EF-A23A-517A272D6B8C}" presName="level3hierChild" presStyleCnt="0"/>
      <dgm:spPr/>
    </dgm:pt>
    <dgm:pt modelId="{1EDBA19E-1373-42F3-AD3E-C155A0FBD713}" type="pres">
      <dgm:prSet presAssocID="{A12082A9-ECF6-4BB1-8465-CDAF99F0822D}" presName="conn2-1" presStyleLbl="parChTrans1D3" presStyleIdx="2" presStyleCnt="3"/>
      <dgm:spPr/>
    </dgm:pt>
    <dgm:pt modelId="{A1C63DD4-C2F1-446E-A389-A6CCA3F404D2}" type="pres">
      <dgm:prSet presAssocID="{A12082A9-ECF6-4BB1-8465-CDAF99F0822D}" presName="connTx" presStyleLbl="parChTrans1D3" presStyleIdx="2" presStyleCnt="3"/>
      <dgm:spPr/>
    </dgm:pt>
    <dgm:pt modelId="{8C571979-1EE0-4581-8E18-BA42A6EEC021}" type="pres">
      <dgm:prSet presAssocID="{645C93BB-39A2-4B66-B45A-94A570432F80}" presName="root2" presStyleCnt="0"/>
      <dgm:spPr/>
    </dgm:pt>
    <dgm:pt modelId="{1DCB187C-6763-4B18-8D64-3B6917DCB0D3}" type="pres">
      <dgm:prSet presAssocID="{645C93BB-39A2-4B66-B45A-94A570432F80}" presName="LevelTwoTextNode" presStyleLbl="node3" presStyleIdx="2" presStyleCnt="3">
        <dgm:presLayoutVars>
          <dgm:chPref val="3"/>
        </dgm:presLayoutVars>
      </dgm:prSet>
      <dgm:spPr/>
    </dgm:pt>
    <dgm:pt modelId="{178C2E9E-2B4A-4B5F-AF84-03D106724DAD}" type="pres">
      <dgm:prSet presAssocID="{645C93BB-39A2-4B66-B45A-94A570432F80}" presName="level3hierChild" presStyleCnt="0"/>
      <dgm:spPr/>
    </dgm:pt>
  </dgm:ptLst>
  <dgm:cxnLst>
    <dgm:cxn modelId="{D4A31F04-59DC-4118-8578-5EE83710A032}" type="presOf" srcId="{645C93BB-39A2-4B66-B45A-94A570432F80}" destId="{1DCB187C-6763-4B18-8D64-3B6917DCB0D3}" srcOrd="0" destOrd="0" presId="urn:microsoft.com/office/officeart/2005/8/layout/hierarchy2"/>
    <dgm:cxn modelId="{6CE9E81A-9F58-4095-97BE-FFAE00D9B162}" type="presOf" srcId="{3BA18099-47BC-43F0-B7EC-4A4344087450}" destId="{F9939CE3-1873-4048-94FA-C546B38DDABD}" srcOrd="0" destOrd="0" presId="urn:microsoft.com/office/officeart/2005/8/layout/hierarchy2"/>
    <dgm:cxn modelId="{E4550831-93FB-433F-B73C-F89D7FA5581E}" type="presOf" srcId="{08B6A024-3355-4279-AA22-BB740AFF5EDD}" destId="{623D4C73-A05F-4AC5-9E63-CCA585B1F12F}" srcOrd="0" destOrd="0" presId="urn:microsoft.com/office/officeart/2005/8/layout/hierarchy2"/>
    <dgm:cxn modelId="{786B2D3D-81C1-4CCD-B13B-D5FFB923D12A}" type="presOf" srcId="{A12082A9-ECF6-4BB1-8465-CDAF99F0822D}" destId="{1EDBA19E-1373-42F3-AD3E-C155A0FBD713}" srcOrd="0" destOrd="0" presId="urn:microsoft.com/office/officeart/2005/8/layout/hierarchy2"/>
    <dgm:cxn modelId="{19DC6E3F-9512-4B36-8321-41F61AE944BC}" srcId="{859A9235-B0CE-4F16-8DE2-23E38D4A5600}" destId="{08B6A024-3355-4279-AA22-BB740AFF5EDD}" srcOrd="0" destOrd="0" parTransId="{E8964E8B-D477-4973-92FE-9527F09CC8DE}" sibTransId="{FDBDC340-801D-4109-B347-AA5FAE7811EE}"/>
    <dgm:cxn modelId="{0B264E41-8E01-4600-AD92-7B2B70F4B8B9}" type="presOf" srcId="{355069D9-86D4-4958-8E07-D984E2F5F5BF}" destId="{6AE3A75D-65B9-4612-9740-A13035470F95}" srcOrd="0" destOrd="0" presId="urn:microsoft.com/office/officeart/2005/8/layout/hierarchy2"/>
    <dgm:cxn modelId="{42319446-70B5-4D56-86B3-E2EE1DE9DD25}" type="presOf" srcId="{E8964E8B-D477-4973-92FE-9527F09CC8DE}" destId="{1B2D8C4A-F83D-4E8A-B4FA-91720A7A74C1}" srcOrd="1" destOrd="0" presId="urn:microsoft.com/office/officeart/2005/8/layout/hierarchy2"/>
    <dgm:cxn modelId="{BA26B850-C679-4A24-BE9A-EFAAABA26809}" type="presOf" srcId="{17BA09DC-6F3E-41D1-89EF-D1DC3BCDC7E5}" destId="{8BC652E7-487E-4BD8-9C60-AE8004A47EB7}" srcOrd="0" destOrd="0" presId="urn:microsoft.com/office/officeart/2005/8/layout/hierarchy2"/>
    <dgm:cxn modelId="{ABE19272-49E6-4465-9624-06BF4B1F8C46}" srcId="{CEAE5C4F-8D25-44E2-8C85-2E88C983E30E}" destId="{BA23C728-A4AA-40EF-A23A-517A272D6B8C}" srcOrd="1" destOrd="0" parTransId="{355069D9-86D4-4958-8E07-D984E2F5F5BF}" sibTransId="{69EFB42E-7D52-4E5B-A00D-614321AE77A2}"/>
    <dgm:cxn modelId="{6B823984-D6BB-4F9C-B9C4-2D83E958BA85}" type="presOf" srcId="{29CBF9B9-0B85-49D0-B198-07F0A41D9A63}" destId="{9BBC27F7-6456-41DC-A9DE-3D67C09CD11D}" srcOrd="0" destOrd="0" presId="urn:microsoft.com/office/officeart/2005/8/layout/hierarchy2"/>
    <dgm:cxn modelId="{2E546985-88DF-474B-B631-DD390BE96E16}" type="presOf" srcId="{BA23C728-A4AA-40EF-A23A-517A272D6B8C}" destId="{2888F8F0-CED2-4B40-A1E5-0B373A12FAB2}" srcOrd="0" destOrd="0" presId="urn:microsoft.com/office/officeart/2005/8/layout/hierarchy2"/>
    <dgm:cxn modelId="{CBBF9490-9755-43DD-B5AF-BB00C07CFC72}" type="presOf" srcId="{859A9235-B0CE-4F16-8DE2-23E38D4A5600}" destId="{21FBA105-B6EF-4D75-A3EA-45BB658A1A49}" srcOrd="0" destOrd="0" presId="urn:microsoft.com/office/officeart/2005/8/layout/hierarchy2"/>
    <dgm:cxn modelId="{ACACF89D-E1AC-4370-99E2-8C2A1034391D}" srcId="{BA23C728-A4AA-40EF-A23A-517A272D6B8C}" destId="{645C93BB-39A2-4B66-B45A-94A570432F80}" srcOrd="0" destOrd="0" parTransId="{A12082A9-ECF6-4BB1-8465-CDAF99F0822D}" sibTransId="{5D50AC7E-9E86-4368-8EE8-DD84F9102176}"/>
    <dgm:cxn modelId="{E6DB8BA2-15B7-42D6-9B93-86E2994AA5A9}" type="presOf" srcId="{17BA09DC-6F3E-41D1-89EF-D1DC3BCDC7E5}" destId="{A95B754E-074D-4476-9C7C-A4310294BFC9}" srcOrd="1" destOrd="0" presId="urn:microsoft.com/office/officeart/2005/8/layout/hierarchy2"/>
    <dgm:cxn modelId="{1FDD12BE-0B68-45F4-8284-8A3E39D5EE04}" type="presOf" srcId="{29CBF9B9-0B85-49D0-B198-07F0A41D9A63}" destId="{F48B56A3-8E05-4A3C-9FF0-43A791FA308C}" srcOrd="1" destOrd="0" presId="urn:microsoft.com/office/officeart/2005/8/layout/hierarchy2"/>
    <dgm:cxn modelId="{4CFC00D8-65A8-4C18-B9B2-3FDAF5822440}" type="presOf" srcId="{A12082A9-ECF6-4BB1-8465-CDAF99F0822D}" destId="{A1C63DD4-C2F1-446E-A389-A6CCA3F404D2}" srcOrd="1" destOrd="0" presId="urn:microsoft.com/office/officeart/2005/8/layout/hierarchy2"/>
    <dgm:cxn modelId="{2E387EE1-D8F5-4255-9B86-306D419E2941}" type="presOf" srcId="{E8964E8B-D477-4973-92FE-9527F09CC8DE}" destId="{25F44B48-23D2-4EA7-B15D-C28906D951CC}" srcOrd="0" destOrd="0" presId="urn:microsoft.com/office/officeart/2005/8/layout/hierarchy2"/>
    <dgm:cxn modelId="{346136E8-7CA5-4B24-86F9-20537E56C208}" type="presOf" srcId="{79DB35EA-DFAF-4F67-91C1-23CF8108A30C}" destId="{A828D66E-C612-42B3-BC15-868E58A3CFBB}" srcOrd="0" destOrd="0" presId="urn:microsoft.com/office/officeart/2005/8/layout/hierarchy2"/>
    <dgm:cxn modelId="{F9F68AE8-9E5D-4C20-8CD9-392D30C0D671}" srcId="{859A9235-B0CE-4F16-8DE2-23E38D4A5600}" destId="{79DB35EA-DFAF-4F67-91C1-23CF8108A30C}" srcOrd="1" destOrd="0" parTransId="{29CBF9B9-0B85-49D0-B198-07F0A41D9A63}" sibTransId="{E9A4E51B-5384-4ABB-B9C1-195DCB1AD7A8}"/>
    <dgm:cxn modelId="{B27181F3-4C1C-4E44-8FB3-5D4576AC199A}" type="presOf" srcId="{355069D9-86D4-4958-8E07-D984E2F5F5BF}" destId="{FA39366F-DA46-4FA1-AE6F-4ACEC87959B1}" srcOrd="1" destOrd="0" presId="urn:microsoft.com/office/officeart/2005/8/layout/hierarchy2"/>
    <dgm:cxn modelId="{2164E3F7-A997-4B01-B014-30183DE9C378}" srcId="{3BA18099-47BC-43F0-B7EC-4A4344087450}" destId="{CEAE5C4F-8D25-44E2-8C85-2E88C983E30E}" srcOrd="0" destOrd="0" parTransId="{51809F88-C3F2-41A6-815E-BEA04124CA76}" sibTransId="{3008AA46-CD3B-45F9-A9EA-B3278F12AADD}"/>
    <dgm:cxn modelId="{BAA00DF9-6CD9-4163-81B9-05C06805B174}" srcId="{CEAE5C4F-8D25-44E2-8C85-2E88C983E30E}" destId="{859A9235-B0CE-4F16-8DE2-23E38D4A5600}" srcOrd="0" destOrd="0" parTransId="{17BA09DC-6F3E-41D1-89EF-D1DC3BCDC7E5}" sibTransId="{F3B3E0A1-5983-4DF8-B039-FC9B7010C06E}"/>
    <dgm:cxn modelId="{E0F6E5FB-055F-4695-B7DB-7D346748B084}" type="presOf" srcId="{CEAE5C4F-8D25-44E2-8C85-2E88C983E30E}" destId="{B13E65FD-66FB-4AA8-A19D-2E68050AD158}" srcOrd="0" destOrd="0" presId="urn:microsoft.com/office/officeart/2005/8/layout/hierarchy2"/>
    <dgm:cxn modelId="{A5B12B8A-9100-4514-BE86-D6EA0A8605DA}" type="presParOf" srcId="{F9939CE3-1873-4048-94FA-C546B38DDABD}" destId="{EE2688C7-62C8-463E-84A4-6947512DF06A}" srcOrd="0" destOrd="0" presId="urn:microsoft.com/office/officeart/2005/8/layout/hierarchy2"/>
    <dgm:cxn modelId="{184DE3DA-DA7E-4D92-9A9C-5A4A9B88302F}" type="presParOf" srcId="{EE2688C7-62C8-463E-84A4-6947512DF06A}" destId="{B13E65FD-66FB-4AA8-A19D-2E68050AD158}" srcOrd="0" destOrd="0" presId="urn:microsoft.com/office/officeart/2005/8/layout/hierarchy2"/>
    <dgm:cxn modelId="{B92681D7-B1BE-4D15-9B12-89310BC562CC}" type="presParOf" srcId="{EE2688C7-62C8-463E-84A4-6947512DF06A}" destId="{BA2B81D3-490A-4304-917C-F804F9DEFF3E}" srcOrd="1" destOrd="0" presId="urn:microsoft.com/office/officeart/2005/8/layout/hierarchy2"/>
    <dgm:cxn modelId="{2EDF917A-2AE6-4E1D-9C83-BE54D5DBCDBC}" type="presParOf" srcId="{BA2B81D3-490A-4304-917C-F804F9DEFF3E}" destId="{8BC652E7-487E-4BD8-9C60-AE8004A47EB7}" srcOrd="0" destOrd="0" presId="urn:microsoft.com/office/officeart/2005/8/layout/hierarchy2"/>
    <dgm:cxn modelId="{0591521F-EA61-4412-B40B-C9A49AC6E21C}" type="presParOf" srcId="{8BC652E7-487E-4BD8-9C60-AE8004A47EB7}" destId="{A95B754E-074D-4476-9C7C-A4310294BFC9}" srcOrd="0" destOrd="0" presId="urn:microsoft.com/office/officeart/2005/8/layout/hierarchy2"/>
    <dgm:cxn modelId="{1689F7EE-15C8-413E-B4C2-C94D45C87967}" type="presParOf" srcId="{BA2B81D3-490A-4304-917C-F804F9DEFF3E}" destId="{65DEA31A-ADB0-45E9-BA3F-72F46AC33636}" srcOrd="1" destOrd="0" presId="urn:microsoft.com/office/officeart/2005/8/layout/hierarchy2"/>
    <dgm:cxn modelId="{E9862E1A-B183-4A7C-A08C-85BA88AF51FD}" type="presParOf" srcId="{65DEA31A-ADB0-45E9-BA3F-72F46AC33636}" destId="{21FBA105-B6EF-4D75-A3EA-45BB658A1A49}" srcOrd="0" destOrd="0" presId="urn:microsoft.com/office/officeart/2005/8/layout/hierarchy2"/>
    <dgm:cxn modelId="{A3A9A5C4-C27F-43B8-BF85-66F83B8FEF03}" type="presParOf" srcId="{65DEA31A-ADB0-45E9-BA3F-72F46AC33636}" destId="{310C30FA-99FE-43E8-9D6C-867AE0CB86DD}" srcOrd="1" destOrd="0" presId="urn:microsoft.com/office/officeart/2005/8/layout/hierarchy2"/>
    <dgm:cxn modelId="{789CEC43-B55E-413A-A431-03DA46A24CB1}" type="presParOf" srcId="{310C30FA-99FE-43E8-9D6C-867AE0CB86DD}" destId="{25F44B48-23D2-4EA7-B15D-C28906D951CC}" srcOrd="0" destOrd="0" presId="urn:microsoft.com/office/officeart/2005/8/layout/hierarchy2"/>
    <dgm:cxn modelId="{5CF1CB1D-FC24-4A69-AA1A-7EC7FB646C9A}" type="presParOf" srcId="{25F44B48-23D2-4EA7-B15D-C28906D951CC}" destId="{1B2D8C4A-F83D-4E8A-B4FA-91720A7A74C1}" srcOrd="0" destOrd="0" presId="urn:microsoft.com/office/officeart/2005/8/layout/hierarchy2"/>
    <dgm:cxn modelId="{546F6FDE-6E65-412C-AA2A-7ACFFA70F9EC}" type="presParOf" srcId="{310C30FA-99FE-43E8-9D6C-867AE0CB86DD}" destId="{69143AE3-31A2-40D8-8D37-54473BC68584}" srcOrd="1" destOrd="0" presId="urn:microsoft.com/office/officeart/2005/8/layout/hierarchy2"/>
    <dgm:cxn modelId="{0F5B59F4-14F0-4208-A79D-56D27974F702}" type="presParOf" srcId="{69143AE3-31A2-40D8-8D37-54473BC68584}" destId="{623D4C73-A05F-4AC5-9E63-CCA585B1F12F}" srcOrd="0" destOrd="0" presId="urn:microsoft.com/office/officeart/2005/8/layout/hierarchy2"/>
    <dgm:cxn modelId="{02D1AABA-66F3-4AD8-80DD-89B732E114C0}" type="presParOf" srcId="{69143AE3-31A2-40D8-8D37-54473BC68584}" destId="{333BCB54-6D5E-43E0-8D15-755B1A1D937E}" srcOrd="1" destOrd="0" presId="urn:microsoft.com/office/officeart/2005/8/layout/hierarchy2"/>
    <dgm:cxn modelId="{5901F5DF-B8F4-4D13-BB5E-28AA1654B842}" type="presParOf" srcId="{310C30FA-99FE-43E8-9D6C-867AE0CB86DD}" destId="{9BBC27F7-6456-41DC-A9DE-3D67C09CD11D}" srcOrd="2" destOrd="0" presId="urn:microsoft.com/office/officeart/2005/8/layout/hierarchy2"/>
    <dgm:cxn modelId="{391DDAB8-ED1C-4F27-9095-56F5E5729191}" type="presParOf" srcId="{9BBC27F7-6456-41DC-A9DE-3D67C09CD11D}" destId="{F48B56A3-8E05-4A3C-9FF0-43A791FA308C}" srcOrd="0" destOrd="0" presId="urn:microsoft.com/office/officeart/2005/8/layout/hierarchy2"/>
    <dgm:cxn modelId="{47B461AA-20AA-4599-99E5-AE1CE3FF6F50}" type="presParOf" srcId="{310C30FA-99FE-43E8-9D6C-867AE0CB86DD}" destId="{608AC5B4-BECF-4900-B86C-61DCC5197488}" srcOrd="3" destOrd="0" presId="urn:microsoft.com/office/officeart/2005/8/layout/hierarchy2"/>
    <dgm:cxn modelId="{B9E9F366-10FE-4EDD-BFAF-C348DAF78950}" type="presParOf" srcId="{608AC5B4-BECF-4900-B86C-61DCC5197488}" destId="{A828D66E-C612-42B3-BC15-868E58A3CFBB}" srcOrd="0" destOrd="0" presId="urn:microsoft.com/office/officeart/2005/8/layout/hierarchy2"/>
    <dgm:cxn modelId="{D0B521A0-35B5-4A42-A3A3-22B883482282}" type="presParOf" srcId="{608AC5B4-BECF-4900-B86C-61DCC5197488}" destId="{2C5CAD00-9CB4-4EC5-BBD8-C289A951D820}" srcOrd="1" destOrd="0" presId="urn:microsoft.com/office/officeart/2005/8/layout/hierarchy2"/>
    <dgm:cxn modelId="{6B9E6788-031E-480A-8360-F795501DF235}" type="presParOf" srcId="{BA2B81D3-490A-4304-917C-F804F9DEFF3E}" destId="{6AE3A75D-65B9-4612-9740-A13035470F95}" srcOrd="2" destOrd="0" presId="urn:microsoft.com/office/officeart/2005/8/layout/hierarchy2"/>
    <dgm:cxn modelId="{AE8AA90F-CA14-4E88-96A6-7321DEA7FBE8}" type="presParOf" srcId="{6AE3A75D-65B9-4612-9740-A13035470F95}" destId="{FA39366F-DA46-4FA1-AE6F-4ACEC87959B1}" srcOrd="0" destOrd="0" presId="urn:microsoft.com/office/officeart/2005/8/layout/hierarchy2"/>
    <dgm:cxn modelId="{F7F2371D-1963-45A2-BA29-ECEBD1E77EB0}" type="presParOf" srcId="{BA2B81D3-490A-4304-917C-F804F9DEFF3E}" destId="{0F8D1685-BEF4-4C99-8098-AF8B42EE179B}" srcOrd="3" destOrd="0" presId="urn:microsoft.com/office/officeart/2005/8/layout/hierarchy2"/>
    <dgm:cxn modelId="{E653AA97-9589-4381-8F71-69726CC8BF74}" type="presParOf" srcId="{0F8D1685-BEF4-4C99-8098-AF8B42EE179B}" destId="{2888F8F0-CED2-4B40-A1E5-0B373A12FAB2}" srcOrd="0" destOrd="0" presId="urn:microsoft.com/office/officeart/2005/8/layout/hierarchy2"/>
    <dgm:cxn modelId="{B056B651-FBC5-4351-8F8C-5A364DBE8E1A}" type="presParOf" srcId="{0F8D1685-BEF4-4C99-8098-AF8B42EE179B}" destId="{4E555BF6-8367-4AD5-A021-BAA5B1188B13}" srcOrd="1" destOrd="0" presId="urn:microsoft.com/office/officeart/2005/8/layout/hierarchy2"/>
    <dgm:cxn modelId="{3B77A6BD-B62B-4D2F-8FB8-35F684F8C447}" type="presParOf" srcId="{4E555BF6-8367-4AD5-A021-BAA5B1188B13}" destId="{1EDBA19E-1373-42F3-AD3E-C155A0FBD713}" srcOrd="0" destOrd="0" presId="urn:microsoft.com/office/officeart/2005/8/layout/hierarchy2"/>
    <dgm:cxn modelId="{6031A609-6445-4A78-B486-508B61854D5C}" type="presParOf" srcId="{1EDBA19E-1373-42F3-AD3E-C155A0FBD713}" destId="{A1C63DD4-C2F1-446E-A389-A6CCA3F404D2}" srcOrd="0" destOrd="0" presId="urn:microsoft.com/office/officeart/2005/8/layout/hierarchy2"/>
    <dgm:cxn modelId="{B1CFDAA9-25C7-4DFB-A845-EF48E394C5E8}" type="presParOf" srcId="{4E555BF6-8367-4AD5-A021-BAA5B1188B13}" destId="{8C571979-1EE0-4581-8E18-BA42A6EEC021}" srcOrd="1" destOrd="0" presId="urn:microsoft.com/office/officeart/2005/8/layout/hierarchy2"/>
    <dgm:cxn modelId="{43600BEA-7876-4891-9211-A764D8CA0009}" type="presParOf" srcId="{8C571979-1EE0-4581-8E18-BA42A6EEC021}" destId="{1DCB187C-6763-4B18-8D64-3B6917DCB0D3}" srcOrd="0" destOrd="0" presId="urn:microsoft.com/office/officeart/2005/8/layout/hierarchy2"/>
    <dgm:cxn modelId="{47DACAF0-50CF-4320-A7E4-5D495580F2EE}" type="presParOf" srcId="{8C571979-1EE0-4581-8E18-BA42A6EEC021}" destId="{178C2E9E-2B4A-4B5F-AF84-03D106724DA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BA18099-47BC-43F0-B7EC-4A4344087450}" type="doc">
      <dgm:prSet loTypeId="urn:microsoft.com/office/officeart/2005/8/layout/hierarchy2" loCatId="hierarchy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EAE5C4F-8D25-44E2-8C85-2E88C983E30E}">
      <dgm:prSet phldrT="[Text]" phldr="0" custT="1"/>
      <dgm:spPr>
        <a:solidFill>
          <a:srgbClr val="404040"/>
        </a:solidFill>
      </dgm:spPr>
      <dgm:t>
        <a:bodyPr/>
        <a:lstStyle/>
        <a:p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Control </a:t>
          </a:r>
        </a:p>
      </dgm:t>
    </dgm:pt>
    <dgm:pt modelId="{51809F88-C3F2-41A6-815E-BEA04124CA76}" type="parTrans" cxnId="{2164E3F7-A997-4B01-B014-30183DE9C378}">
      <dgm:prSet/>
      <dgm:spPr/>
      <dgm:t>
        <a:bodyPr/>
        <a:lstStyle/>
        <a:p>
          <a:endParaRPr lang="en-US"/>
        </a:p>
      </dgm:t>
    </dgm:pt>
    <dgm:pt modelId="{3008AA46-CD3B-45F9-A9EA-B3278F12AADD}" type="sibTrans" cxnId="{2164E3F7-A997-4B01-B014-30183DE9C378}">
      <dgm:prSet/>
      <dgm:spPr/>
      <dgm:t>
        <a:bodyPr/>
        <a:lstStyle/>
        <a:p>
          <a:endParaRPr lang="en-US"/>
        </a:p>
      </dgm:t>
    </dgm:pt>
    <dgm:pt modelId="{BA23C728-A4AA-40EF-A23A-517A272D6B8C}">
      <dgm:prSet phldrT="[Text]" phldr="0" custT="1"/>
      <dgm:spPr>
        <a:solidFill>
          <a:srgbClr val="404040"/>
        </a:solidFill>
      </dgm:spPr>
      <dgm:t>
        <a:bodyPr/>
        <a:lstStyle/>
        <a:p>
          <a:pPr rtl="0"/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Provides linear output for nose deflection</a:t>
          </a:r>
        </a:p>
      </dgm:t>
    </dgm:pt>
    <dgm:pt modelId="{355069D9-86D4-4958-8E07-D984E2F5F5BF}" type="parTrans" cxnId="{ABE19272-49E6-4465-9624-06BF4B1F8C46}">
      <dgm:prSet/>
      <dgm:spPr/>
      <dgm:t>
        <a:bodyPr/>
        <a:lstStyle/>
        <a:p>
          <a:endParaRPr lang="en-US"/>
        </a:p>
      </dgm:t>
    </dgm:pt>
    <dgm:pt modelId="{69EFB42E-7D52-4E5B-A00D-614321AE77A2}" type="sibTrans" cxnId="{ABE19272-49E6-4465-9624-06BF4B1F8C46}">
      <dgm:prSet/>
      <dgm:spPr/>
      <dgm:t>
        <a:bodyPr/>
        <a:lstStyle/>
        <a:p>
          <a:endParaRPr lang="en-US"/>
        </a:p>
      </dgm:t>
    </dgm:pt>
    <dgm:pt modelId="{7AF51EFD-374B-4523-9943-0B2FEE5EB97F}">
      <dgm:prSet phldr="0" custT="1"/>
      <dgm:spPr>
        <a:solidFill>
          <a:srgbClr val="404040"/>
        </a:solidFill>
      </dgm:spPr>
      <dgm:t>
        <a:bodyPr/>
        <a:lstStyle/>
        <a:p>
          <a:pPr rtl="0"/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Provides output for fins</a:t>
          </a:r>
        </a:p>
      </dgm:t>
    </dgm:pt>
    <dgm:pt modelId="{B3BFCBC7-F622-4413-95F8-7528DB126B0E}" type="parTrans" cxnId="{E67EEA0A-1945-4EAA-8B93-62F5BA9CCE6A}">
      <dgm:prSet/>
      <dgm:spPr/>
      <dgm:t>
        <a:bodyPr/>
        <a:lstStyle/>
        <a:p>
          <a:endParaRPr lang="en-US"/>
        </a:p>
      </dgm:t>
    </dgm:pt>
    <dgm:pt modelId="{B0C8E734-DD49-4E8F-9BFB-398D8DDF80C9}" type="sibTrans" cxnId="{E67EEA0A-1945-4EAA-8B93-62F5BA9CCE6A}">
      <dgm:prSet/>
      <dgm:spPr/>
      <dgm:t>
        <a:bodyPr/>
        <a:lstStyle/>
        <a:p>
          <a:endParaRPr lang="en-US"/>
        </a:p>
      </dgm:t>
    </dgm:pt>
    <dgm:pt modelId="{F03DBC1A-E4ED-4B23-B0D1-F729559B5E67}">
      <dgm:prSet phldr="0" custT="1"/>
      <dgm:spPr>
        <a:solidFill>
          <a:srgbClr val="404040"/>
        </a:solidFill>
      </dgm:spPr>
      <dgm:t>
        <a:bodyPr/>
        <a:lstStyle/>
        <a:p>
          <a:pPr rtl="0"/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 Takes user input</a:t>
          </a:r>
        </a:p>
      </dgm:t>
    </dgm:pt>
    <dgm:pt modelId="{B664BFE8-2F2D-45E6-A0E3-67A8FE8A726B}" type="parTrans" cxnId="{480C4444-1A25-43C5-AAC1-4C4194B19977}">
      <dgm:prSet/>
      <dgm:spPr/>
      <dgm:t>
        <a:bodyPr/>
        <a:lstStyle/>
        <a:p>
          <a:endParaRPr lang="en-US"/>
        </a:p>
      </dgm:t>
    </dgm:pt>
    <dgm:pt modelId="{F49CCF82-D845-487A-A12D-B25834D49784}" type="sibTrans" cxnId="{480C4444-1A25-43C5-AAC1-4C4194B19977}">
      <dgm:prSet/>
      <dgm:spPr/>
      <dgm:t>
        <a:bodyPr/>
        <a:lstStyle/>
        <a:p>
          <a:endParaRPr lang="en-US"/>
        </a:p>
      </dgm:t>
    </dgm:pt>
    <dgm:pt modelId="{F9939CE3-1873-4048-94FA-C546B38DDABD}" type="pres">
      <dgm:prSet presAssocID="{3BA18099-47BC-43F0-B7EC-4A434408745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E2688C7-62C8-463E-84A4-6947512DF06A}" type="pres">
      <dgm:prSet presAssocID="{CEAE5C4F-8D25-44E2-8C85-2E88C983E30E}" presName="root1" presStyleCnt="0"/>
      <dgm:spPr/>
    </dgm:pt>
    <dgm:pt modelId="{B13E65FD-66FB-4AA8-A19D-2E68050AD158}" type="pres">
      <dgm:prSet presAssocID="{CEAE5C4F-8D25-44E2-8C85-2E88C983E30E}" presName="LevelOneTextNode" presStyleLbl="node0" presStyleIdx="0" presStyleCnt="1" custScaleX="77241" custScaleY="76995">
        <dgm:presLayoutVars>
          <dgm:chPref val="3"/>
        </dgm:presLayoutVars>
      </dgm:prSet>
      <dgm:spPr>
        <a:prstGeom prst="roundRect">
          <a:avLst/>
        </a:prstGeom>
      </dgm:spPr>
    </dgm:pt>
    <dgm:pt modelId="{BA2B81D3-490A-4304-917C-F804F9DEFF3E}" type="pres">
      <dgm:prSet presAssocID="{CEAE5C4F-8D25-44E2-8C85-2E88C983E30E}" presName="level2hierChild" presStyleCnt="0"/>
      <dgm:spPr/>
    </dgm:pt>
    <dgm:pt modelId="{ECD4E092-5C24-4A26-B070-BB8306266DE6}" type="pres">
      <dgm:prSet presAssocID="{B664BFE8-2F2D-45E6-A0E3-67A8FE8A726B}" presName="conn2-1" presStyleLbl="parChTrans1D2" presStyleIdx="0" presStyleCnt="3"/>
      <dgm:spPr/>
    </dgm:pt>
    <dgm:pt modelId="{BCFE5275-F304-43FB-B844-57C8FAFF10E3}" type="pres">
      <dgm:prSet presAssocID="{B664BFE8-2F2D-45E6-A0E3-67A8FE8A726B}" presName="connTx" presStyleLbl="parChTrans1D2" presStyleIdx="0" presStyleCnt="3"/>
      <dgm:spPr/>
    </dgm:pt>
    <dgm:pt modelId="{681024AA-1B0E-427A-8BC4-19F4DDC0F00B}" type="pres">
      <dgm:prSet presAssocID="{F03DBC1A-E4ED-4B23-B0D1-F729559B5E67}" presName="root2" presStyleCnt="0"/>
      <dgm:spPr/>
    </dgm:pt>
    <dgm:pt modelId="{DBAA13E2-2F46-4CF4-811E-BF74317C1C9B}" type="pres">
      <dgm:prSet presAssocID="{F03DBC1A-E4ED-4B23-B0D1-F729559B5E67}" presName="LevelTwoTextNode" presStyleLbl="node2" presStyleIdx="0" presStyleCnt="3" custScaleX="77241" custScaleY="76995">
        <dgm:presLayoutVars>
          <dgm:chPref val="3"/>
        </dgm:presLayoutVars>
      </dgm:prSet>
      <dgm:spPr>
        <a:prstGeom prst="roundRect">
          <a:avLst/>
        </a:prstGeom>
      </dgm:spPr>
    </dgm:pt>
    <dgm:pt modelId="{6DCA4A58-1374-4B0C-BDC5-822161667DA9}" type="pres">
      <dgm:prSet presAssocID="{F03DBC1A-E4ED-4B23-B0D1-F729559B5E67}" presName="level3hierChild" presStyleCnt="0"/>
      <dgm:spPr/>
    </dgm:pt>
    <dgm:pt modelId="{6AE3A75D-65B9-4612-9740-A13035470F95}" type="pres">
      <dgm:prSet presAssocID="{355069D9-86D4-4958-8E07-D984E2F5F5BF}" presName="conn2-1" presStyleLbl="parChTrans1D2" presStyleIdx="1" presStyleCnt="3"/>
      <dgm:spPr/>
    </dgm:pt>
    <dgm:pt modelId="{FA39366F-DA46-4FA1-AE6F-4ACEC87959B1}" type="pres">
      <dgm:prSet presAssocID="{355069D9-86D4-4958-8E07-D984E2F5F5BF}" presName="connTx" presStyleLbl="parChTrans1D2" presStyleIdx="1" presStyleCnt="3"/>
      <dgm:spPr/>
    </dgm:pt>
    <dgm:pt modelId="{0F8D1685-BEF4-4C99-8098-AF8B42EE179B}" type="pres">
      <dgm:prSet presAssocID="{BA23C728-A4AA-40EF-A23A-517A272D6B8C}" presName="root2" presStyleCnt="0"/>
      <dgm:spPr/>
    </dgm:pt>
    <dgm:pt modelId="{2888F8F0-CED2-4B40-A1E5-0B373A12FAB2}" type="pres">
      <dgm:prSet presAssocID="{BA23C728-A4AA-40EF-A23A-517A272D6B8C}" presName="LevelTwoTextNode" presStyleLbl="node2" presStyleIdx="1" presStyleCnt="3" custScaleX="77241" custScaleY="76995">
        <dgm:presLayoutVars>
          <dgm:chPref val="3"/>
        </dgm:presLayoutVars>
      </dgm:prSet>
      <dgm:spPr>
        <a:prstGeom prst="roundRect">
          <a:avLst/>
        </a:prstGeom>
      </dgm:spPr>
    </dgm:pt>
    <dgm:pt modelId="{4E555BF6-8367-4AD5-A021-BAA5B1188B13}" type="pres">
      <dgm:prSet presAssocID="{BA23C728-A4AA-40EF-A23A-517A272D6B8C}" presName="level3hierChild" presStyleCnt="0"/>
      <dgm:spPr/>
    </dgm:pt>
    <dgm:pt modelId="{63F5A9A2-BA55-4BC4-8B78-3C74CE7101FC}" type="pres">
      <dgm:prSet presAssocID="{B3BFCBC7-F622-4413-95F8-7528DB126B0E}" presName="conn2-1" presStyleLbl="parChTrans1D2" presStyleIdx="2" presStyleCnt="3"/>
      <dgm:spPr/>
    </dgm:pt>
    <dgm:pt modelId="{861BBF5F-8E31-452A-A6E5-0BCCDB071F3C}" type="pres">
      <dgm:prSet presAssocID="{B3BFCBC7-F622-4413-95F8-7528DB126B0E}" presName="connTx" presStyleLbl="parChTrans1D2" presStyleIdx="2" presStyleCnt="3"/>
      <dgm:spPr/>
    </dgm:pt>
    <dgm:pt modelId="{B0BE5808-2A63-4741-A63D-91D591095561}" type="pres">
      <dgm:prSet presAssocID="{7AF51EFD-374B-4523-9943-0B2FEE5EB97F}" presName="root2" presStyleCnt="0"/>
      <dgm:spPr/>
    </dgm:pt>
    <dgm:pt modelId="{C8DFB451-F2BE-49B8-8A3A-EE88DFC95797}" type="pres">
      <dgm:prSet presAssocID="{7AF51EFD-374B-4523-9943-0B2FEE5EB97F}" presName="LevelTwoTextNode" presStyleLbl="node2" presStyleIdx="2" presStyleCnt="3" custScaleX="77241" custScaleY="76995">
        <dgm:presLayoutVars>
          <dgm:chPref val="3"/>
        </dgm:presLayoutVars>
      </dgm:prSet>
      <dgm:spPr>
        <a:prstGeom prst="roundRect">
          <a:avLst/>
        </a:prstGeom>
      </dgm:spPr>
    </dgm:pt>
    <dgm:pt modelId="{F44A2B5D-8539-4CC3-A2D1-DD2AFD5693AE}" type="pres">
      <dgm:prSet presAssocID="{7AF51EFD-374B-4523-9943-0B2FEE5EB97F}" presName="level3hierChild" presStyleCnt="0"/>
      <dgm:spPr/>
    </dgm:pt>
  </dgm:ptLst>
  <dgm:cxnLst>
    <dgm:cxn modelId="{E67EEA0A-1945-4EAA-8B93-62F5BA9CCE6A}" srcId="{CEAE5C4F-8D25-44E2-8C85-2E88C983E30E}" destId="{7AF51EFD-374B-4523-9943-0B2FEE5EB97F}" srcOrd="2" destOrd="0" parTransId="{B3BFCBC7-F622-4413-95F8-7528DB126B0E}" sibTransId="{B0C8E734-DD49-4E8F-9BFB-398D8DDF80C9}"/>
    <dgm:cxn modelId="{6CE9E81A-9F58-4095-97BE-FFAE00D9B162}" type="presOf" srcId="{3BA18099-47BC-43F0-B7EC-4A4344087450}" destId="{F9939CE3-1873-4048-94FA-C546B38DDABD}" srcOrd="0" destOrd="0" presId="urn:microsoft.com/office/officeart/2005/8/layout/hierarchy2"/>
    <dgm:cxn modelId="{3CC96223-209A-45FB-AC6F-4E03C5F804E9}" type="presOf" srcId="{7AF51EFD-374B-4523-9943-0B2FEE5EB97F}" destId="{C8DFB451-F2BE-49B8-8A3A-EE88DFC95797}" srcOrd="0" destOrd="0" presId="urn:microsoft.com/office/officeart/2005/8/layout/hierarchy2"/>
    <dgm:cxn modelId="{16BFAA31-D0B8-494C-AA4B-29801EC5B9B1}" type="presOf" srcId="{BA23C728-A4AA-40EF-A23A-517A272D6B8C}" destId="{2888F8F0-CED2-4B40-A1E5-0B373A12FAB2}" srcOrd="0" destOrd="0" presId="urn:microsoft.com/office/officeart/2005/8/layout/hierarchy2"/>
    <dgm:cxn modelId="{79CFDC43-39B5-47EF-9B32-35410CCDBFA1}" type="presOf" srcId="{F03DBC1A-E4ED-4B23-B0D1-F729559B5E67}" destId="{DBAA13E2-2F46-4CF4-811E-BF74317C1C9B}" srcOrd="0" destOrd="0" presId="urn:microsoft.com/office/officeart/2005/8/layout/hierarchy2"/>
    <dgm:cxn modelId="{480C4444-1A25-43C5-AAC1-4C4194B19977}" srcId="{CEAE5C4F-8D25-44E2-8C85-2E88C983E30E}" destId="{F03DBC1A-E4ED-4B23-B0D1-F729559B5E67}" srcOrd="0" destOrd="0" parTransId="{B664BFE8-2F2D-45E6-A0E3-67A8FE8A726B}" sibTransId="{F49CCF82-D845-487A-A12D-B25834D49784}"/>
    <dgm:cxn modelId="{ABE19272-49E6-4465-9624-06BF4B1F8C46}" srcId="{CEAE5C4F-8D25-44E2-8C85-2E88C983E30E}" destId="{BA23C728-A4AA-40EF-A23A-517A272D6B8C}" srcOrd="1" destOrd="0" parTransId="{355069D9-86D4-4958-8E07-D984E2F5F5BF}" sibTransId="{69EFB42E-7D52-4E5B-A00D-614321AE77A2}"/>
    <dgm:cxn modelId="{0E9AF574-BD30-4635-ACDA-E9928028D413}" type="presOf" srcId="{B3BFCBC7-F622-4413-95F8-7528DB126B0E}" destId="{861BBF5F-8E31-452A-A6E5-0BCCDB071F3C}" srcOrd="1" destOrd="0" presId="urn:microsoft.com/office/officeart/2005/8/layout/hierarchy2"/>
    <dgm:cxn modelId="{989ADF91-F786-446D-A696-A47E109CCE8C}" type="presOf" srcId="{355069D9-86D4-4958-8E07-D984E2F5F5BF}" destId="{6AE3A75D-65B9-4612-9740-A13035470F95}" srcOrd="0" destOrd="0" presId="urn:microsoft.com/office/officeart/2005/8/layout/hierarchy2"/>
    <dgm:cxn modelId="{1BE3B09F-4CB8-4466-B8E8-9FE395AAA2AB}" type="presOf" srcId="{CEAE5C4F-8D25-44E2-8C85-2E88C983E30E}" destId="{B13E65FD-66FB-4AA8-A19D-2E68050AD158}" srcOrd="0" destOrd="0" presId="urn:microsoft.com/office/officeart/2005/8/layout/hierarchy2"/>
    <dgm:cxn modelId="{2F11F1A4-6085-4660-A6EA-58086A79B1A5}" type="presOf" srcId="{355069D9-86D4-4958-8E07-D984E2F5F5BF}" destId="{FA39366F-DA46-4FA1-AE6F-4ACEC87959B1}" srcOrd="1" destOrd="0" presId="urn:microsoft.com/office/officeart/2005/8/layout/hierarchy2"/>
    <dgm:cxn modelId="{0D6976AC-1AF3-42A2-ACDE-A8A3D174F0AF}" type="presOf" srcId="{B664BFE8-2F2D-45E6-A0E3-67A8FE8A726B}" destId="{ECD4E092-5C24-4A26-B070-BB8306266DE6}" srcOrd="0" destOrd="0" presId="urn:microsoft.com/office/officeart/2005/8/layout/hierarchy2"/>
    <dgm:cxn modelId="{6EDCD4AC-CE6C-4E99-BB47-F3C901BF8F11}" type="presOf" srcId="{B664BFE8-2F2D-45E6-A0E3-67A8FE8A726B}" destId="{BCFE5275-F304-43FB-B844-57C8FAFF10E3}" srcOrd="1" destOrd="0" presId="urn:microsoft.com/office/officeart/2005/8/layout/hierarchy2"/>
    <dgm:cxn modelId="{7DF843C8-B0CB-40B1-BF1B-971DDC6F7846}" type="presOf" srcId="{B3BFCBC7-F622-4413-95F8-7528DB126B0E}" destId="{63F5A9A2-BA55-4BC4-8B78-3C74CE7101FC}" srcOrd="0" destOrd="0" presId="urn:microsoft.com/office/officeart/2005/8/layout/hierarchy2"/>
    <dgm:cxn modelId="{2164E3F7-A997-4B01-B014-30183DE9C378}" srcId="{3BA18099-47BC-43F0-B7EC-4A4344087450}" destId="{CEAE5C4F-8D25-44E2-8C85-2E88C983E30E}" srcOrd="0" destOrd="0" parTransId="{51809F88-C3F2-41A6-815E-BEA04124CA76}" sibTransId="{3008AA46-CD3B-45F9-A9EA-B3278F12AADD}"/>
    <dgm:cxn modelId="{55563553-99C5-4203-BB6E-E48029CB4864}" type="presParOf" srcId="{F9939CE3-1873-4048-94FA-C546B38DDABD}" destId="{EE2688C7-62C8-463E-84A4-6947512DF06A}" srcOrd="0" destOrd="0" presId="urn:microsoft.com/office/officeart/2005/8/layout/hierarchy2"/>
    <dgm:cxn modelId="{5C2EB128-0DFE-4514-9764-97836DA5D2A4}" type="presParOf" srcId="{EE2688C7-62C8-463E-84A4-6947512DF06A}" destId="{B13E65FD-66FB-4AA8-A19D-2E68050AD158}" srcOrd="0" destOrd="0" presId="urn:microsoft.com/office/officeart/2005/8/layout/hierarchy2"/>
    <dgm:cxn modelId="{07B9F984-CF61-4F2B-A4C6-A2801E518FFC}" type="presParOf" srcId="{EE2688C7-62C8-463E-84A4-6947512DF06A}" destId="{BA2B81D3-490A-4304-917C-F804F9DEFF3E}" srcOrd="1" destOrd="0" presId="urn:microsoft.com/office/officeart/2005/8/layout/hierarchy2"/>
    <dgm:cxn modelId="{0C23B62D-D90A-475A-B930-CA4A8A4E6113}" type="presParOf" srcId="{BA2B81D3-490A-4304-917C-F804F9DEFF3E}" destId="{ECD4E092-5C24-4A26-B070-BB8306266DE6}" srcOrd="0" destOrd="0" presId="urn:microsoft.com/office/officeart/2005/8/layout/hierarchy2"/>
    <dgm:cxn modelId="{FFF04528-15AB-4C28-8576-35CA4545338A}" type="presParOf" srcId="{ECD4E092-5C24-4A26-B070-BB8306266DE6}" destId="{BCFE5275-F304-43FB-B844-57C8FAFF10E3}" srcOrd="0" destOrd="0" presId="urn:microsoft.com/office/officeart/2005/8/layout/hierarchy2"/>
    <dgm:cxn modelId="{DD97CE6A-3278-4311-AC3B-271DAE3518E7}" type="presParOf" srcId="{BA2B81D3-490A-4304-917C-F804F9DEFF3E}" destId="{681024AA-1B0E-427A-8BC4-19F4DDC0F00B}" srcOrd="1" destOrd="0" presId="urn:microsoft.com/office/officeart/2005/8/layout/hierarchy2"/>
    <dgm:cxn modelId="{0304F381-1F15-44B1-BB11-A34122BEDFE5}" type="presParOf" srcId="{681024AA-1B0E-427A-8BC4-19F4DDC0F00B}" destId="{DBAA13E2-2F46-4CF4-811E-BF74317C1C9B}" srcOrd="0" destOrd="0" presId="urn:microsoft.com/office/officeart/2005/8/layout/hierarchy2"/>
    <dgm:cxn modelId="{CDEDDE53-642F-42CC-81D4-108FDB048322}" type="presParOf" srcId="{681024AA-1B0E-427A-8BC4-19F4DDC0F00B}" destId="{6DCA4A58-1374-4B0C-BDC5-822161667DA9}" srcOrd="1" destOrd="0" presId="urn:microsoft.com/office/officeart/2005/8/layout/hierarchy2"/>
    <dgm:cxn modelId="{E6841842-DBDA-4602-9EA7-39EEC155A141}" type="presParOf" srcId="{BA2B81D3-490A-4304-917C-F804F9DEFF3E}" destId="{6AE3A75D-65B9-4612-9740-A13035470F95}" srcOrd="2" destOrd="0" presId="urn:microsoft.com/office/officeart/2005/8/layout/hierarchy2"/>
    <dgm:cxn modelId="{FB8723B5-69DC-4EA6-BE7C-05C9B178A3CA}" type="presParOf" srcId="{6AE3A75D-65B9-4612-9740-A13035470F95}" destId="{FA39366F-DA46-4FA1-AE6F-4ACEC87959B1}" srcOrd="0" destOrd="0" presId="urn:microsoft.com/office/officeart/2005/8/layout/hierarchy2"/>
    <dgm:cxn modelId="{5FE72AA9-A105-424F-AD29-4E8927A8EFF8}" type="presParOf" srcId="{BA2B81D3-490A-4304-917C-F804F9DEFF3E}" destId="{0F8D1685-BEF4-4C99-8098-AF8B42EE179B}" srcOrd="3" destOrd="0" presId="urn:microsoft.com/office/officeart/2005/8/layout/hierarchy2"/>
    <dgm:cxn modelId="{D0F82BC9-3641-415D-BBEE-8C3A4A7CCFC0}" type="presParOf" srcId="{0F8D1685-BEF4-4C99-8098-AF8B42EE179B}" destId="{2888F8F0-CED2-4B40-A1E5-0B373A12FAB2}" srcOrd="0" destOrd="0" presId="urn:microsoft.com/office/officeart/2005/8/layout/hierarchy2"/>
    <dgm:cxn modelId="{28C646D5-4406-4AED-A7BA-23CD8F95C15B}" type="presParOf" srcId="{0F8D1685-BEF4-4C99-8098-AF8B42EE179B}" destId="{4E555BF6-8367-4AD5-A021-BAA5B1188B13}" srcOrd="1" destOrd="0" presId="urn:microsoft.com/office/officeart/2005/8/layout/hierarchy2"/>
    <dgm:cxn modelId="{116E3843-7A17-48B9-8092-9ABF2721A8B5}" type="presParOf" srcId="{BA2B81D3-490A-4304-917C-F804F9DEFF3E}" destId="{63F5A9A2-BA55-4BC4-8B78-3C74CE7101FC}" srcOrd="4" destOrd="0" presId="urn:microsoft.com/office/officeart/2005/8/layout/hierarchy2"/>
    <dgm:cxn modelId="{177980F6-CB52-4367-813F-F912E04336F3}" type="presParOf" srcId="{63F5A9A2-BA55-4BC4-8B78-3C74CE7101FC}" destId="{861BBF5F-8E31-452A-A6E5-0BCCDB071F3C}" srcOrd="0" destOrd="0" presId="urn:microsoft.com/office/officeart/2005/8/layout/hierarchy2"/>
    <dgm:cxn modelId="{7E29FBD8-48C9-4357-96EC-BBEF9E2CE420}" type="presParOf" srcId="{BA2B81D3-490A-4304-917C-F804F9DEFF3E}" destId="{B0BE5808-2A63-4741-A63D-91D591095561}" srcOrd="5" destOrd="0" presId="urn:microsoft.com/office/officeart/2005/8/layout/hierarchy2"/>
    <dgm:cxn modelId="{68B558A7-F5CA-4612-ACEA-CEFE7883E720}" type="presParOf" srcId="{B0BE5808-2A63-4741-A63D-91D591095561}" destId="{C8DFB451-F2BE-49B8-8A3A-EE88DFC95797}" srcOrd="0" destOrd="0" presId="urn:microsoft.com/office/officeart/2005/8/layout/hierarchy2"/>
    <dgm:cxn modelId="{E38AF2B8-3460-40D4-82DC-34305F0C1025}" type="presParOf" srcId="{B0BE5808-2A63-4741-A63D-91D591095561}" destId="{F44A2B5D-8539-4CC3-A2D1-DD2AFD5693A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BA18099-47BC-43F0-B7EC-4A4344087450}" type="doc">
      <dgm:prSet loTypeId="urn:microsoft.com/office/officeart/2005/8/layout/hierarchy2" loCatId="hierarchy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EAE5C4F-8D25-44E2-8C85-2E88C983E30E}">
      <dgm:prSet phldrT="[Text]" phldr="0" custT="1"/>
      <dgm:spPr>
        <a:solidFill>
          <a:srgbClr val="FF0000"/>
        </a:solidFill>
      </dgm:spPr>
      <dgm:t>
        <a:bodyPr/>
        <a:lstStyle/>
        <a:p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Structure</a:t>
          </a:r>
        </a:p>
      </dgm:t>
    </dgm:pt>
    <dgm:pt modelId="{51809F88-C3F2-41A6-815E-BEA04124CA76}" type="parTrans" cxnId="{2164E3F7-A997-4B01-B014-30183DE9C378}">
      <dgm:prSet/>
      <dgm:spPr/>
      <dgm:t>
        <a:bodyPr/>
        <a:lstStyle/>
        <a:p>
          <a:endParaRPr lang="en-US"/>
        </a:p>
      </dgm:t>
    </dgm:pt>
    <dgm:pt modelId="{3008AA46-CD3B-45F9-A9EA-B3278F12AADD}" type="sibTrans" cxnId="{2164E3F7-A997-4B01-B014-30183DE9C378}">
      <dgm:prSet/>
      <dgm:spPr/>
      <dgm:t>
        <a:bodyPr/>
        <a:lstStyle/>
        <a:p>
          <a:endParaRPr lang="en-US"/>
        </a:p>
      </dgm:t>
    </dgm:pt>
    <dgm:pt modelId="{859A9235-B0CE-4F16-8DE2-23E38D4A5600}">
      <dgm:prSet phldrT="[Text]" phldr="0" custT="1"/>
      <dgm:spPr>
        <a:solidFill>
          <a:srgbClr val="FF0000"/>
        </a:solidFill>
      </dgm:spPr>
      <dgm:t>
        <a:bodyPr/>
        <a:lstStyle/>
        <a:p>
          <a:pPr rtl="0"/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Maintains Rigidity</a:t>
          </a:r>
        </a:p>
      </dgm:t>
    </dgm:pt>
    <dgm:pt modelId="{17BA09DC-6F3E-41D1-89EF-D1DC3BCDC7E5}" type="parTrans" cxnId="{BAA00DF9-6CD9-4163-81B9-05C06805B174}">
      <dgm:prSet/>
      <dgm:spPr/>
      <dgm:t>
        <a:bodyPr/>
        <a:lstStyle/>
        <a:p>
          <a:endParaRPr lang="en-US"/>
        </a:p>
      </dgm:t>
    </dgm:pt>
    <dgm:pt modelId="{F3B3E0A1-5983-4DF8-B039-FC9B7010C06E}" type="sibTrans" cxnId="{BAA00DF9-6CD9-4163-81B9-05C06805B174}">
      <dgm:prSet/>
      <dgm:spPr/>
      <dgm:t>
        <a:bodyPr/>
        <a:lstStyle/>
        <a:p>
          <a:endParaRPr lang="en-US"/>
        </a:p>
      </dgm:t>
    </dgm:pt>
    <dgm:pt modelId="{E2D12E6E-E040-4F5E-8FC3-4DF57D55AAF6}">
      <dgm:prSet phldr="0" custT="1"/>
      <dgm:spPr>
        <a:solidFill>
          <a:srgbClr val="FF0000"/>
        </a:solidFill>
      </dgm:spPr>
      <dgm:t>
        <a:bodyPr/>
        <a:lstStyle/>
        <a:p>
          <a:pPr rtl="0"/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Prevents vibrations</a:t>
          </a:r>
        </a:p>
      </dgm:t>
    </dgm:pt>
    <dgm:pt modelId="{63529567-A5F2-45B3-91AA-B9228D0A0953}" type="parTrans" cxnId="{687C7967-F561-4895-B0E8-5D6BFD914B92}">
      <dgm:prSet/>
      <dgm:spPr/>
      <dgm:t>
        <a:bodyPr/>
        <a:lstStyle/>
        <a:p>
          <a:endParaRPr lang="en-US"/>
        </a:p>
      </dgm:t>
    </dgm:pt>
    <dgm:pt modelId="{82061B19-0ED8-4866-A029-22AEED2D70B2}" type="sibTrans" cxnId="{687C7967-F561-4895-B0E8-5D6BFD914B92}">
      <dgm:prSet/>
      <dgm:spPr/>
      <dgm:t>
        <a:bodyPr/>
        <a:lstStyle/>
        <a:p>
          <a:endParaRPr lang="en-US"/>
        </a:p>
      </dgm:t>
    </dgm:pt>
    <dgm:pt modelId="{40A7B3E1-0C9E-4659-8651-3B9F7869719F}">
      <dgm:prSet phldr="0" custT="1"/>
      <dgm:spPr>
        <a:solidFill>
          <a:srgbClr val="FF0000"/>
        </a:solidFill>
      </dgm:spPr>
      <dgm:t>
        <a:bodyPr/>
        <a:lstStyle/>
        <a:p>
          <a:pPr rtl="0"/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Prevents sagging</a:t>
          </a:r>
        </a:p>
      </dgm:t>
    </dgm:pt>
    <dgm:pt modelId="{8893FFB1-777C-458D-BD31-B6B812C820DE}" type="parTrans" cxnId="{E10A280D-E047-48DC-BD8A-C820D28034CF}">
      <dgm:prSet/>
      <dgm:spPr/>
      <dgm:t>
        <a:bodyPr/>
        <a:lstStyle/>
        <a:p>
          <a:endParaRPr lang="en-US"/>
        </a:p>
      </dgm:t>
    </dgm:pt>
    <dgm:pt modelId="{D0D7669D-3AB9-437C-A910-FF7B59CF8A98}" type="sibTrans" cxnId="{E10A280D-E047-48DC-BD8A-C820D28034CF}">
      <dgm:prSet/>
      <dgm:spPr/>
      <dgm:t>
        <a:bodyPr/>
        <a:lstStyle/>
        <a:p>
          <a:endParaRPr lang="en-US"/>
        </a:p>
      </dgm:t>
    </dgm:pt>
    <dgm:pt modelId="{E018A358-B6D7-4622-BC10-E1F499C99AFF}">
      <dgm:prSet phldr="0" custT="1"/>
      <dgm:spPr>
        <a:solidFill>
          <a:srgbClr val="FF0000"/>
        </a:solidFill>
      </dgm:spPr>
      <dgm:t>
        <a:bodyPr/>
        <a:lstStyle/>
        <a:p>
          <a:pPr rtl="0"/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Attaches to supports</a:t>
          </a:r>
        </a:p>
      </dgm:t>
    </dgm:pt>
    <dgm:pt modelId="{FB92979C-985D-4D4A-8CBC-3462BBC3E565}" type="parTrans" cxnId="{835F9556-CC8A-4F66-8094-A8ED204E0724}">
      <dgm:prSet/>
      <dgm:spPr/>
      <dgm:t>
        <a:bodyPr/>
        <a:lstStyle/>
        <a:p>
          <a:endParaRPr lang="en-US"/>
        </a:p>
      </dgm:t>
    </dgm:pt>
    <dgm:pt modelId="{972D004D-58B6-456E-AB30-1CF93AEC2F31}" type="sibTrans" cxnId="{835F9556-CC8A-4F66-8094-A8ED204E0724}">
      <dgm:prSet/>
      <dgm:spPr/>
      <dgm:t>
        <a:bodyPr/>
        <a:lstStyle/>
        <a:p>
          <a:endParaRPr lang="en-US"/>
        </a:p>
      </dgm:t>
    </dgm:pt>
    <dgm:pt modelId="{215A9929-4B81-4B73-A3A0-1187F4E1D1A4}">
      <dgm:prSet phldr="0" custT="1"/>
      <dgm:spPr>
        <a:solidFill>
          <a:srgbClr val="FF0000"/>
        </a:solidFill>
      </dgm:spPr>
      <dgm:t>
        <a:bodyPr/>
        <a:lstStyle/>
        <a:p>
          <a:pPr rtl="0"/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Secures Components</a:t>
          </a:r>
        </a:p>
      </dgm:t>
    </dgm:pt>
    <dgm:pt modelId="{AFD605F2-A294-4562-AE4F-51A1567FB425}" type="parTrans" cxnId="{554AC968-2FF2-416A-AC66-07C3AA08E76F}">
      <dgm:prSet/>
      <dgm:spPr/>
      <dgm:t>
        <a:bodyPr/>
        <a:lstStyle/>
        <a:p>
          <a:endParaRPr lang="en-US"/>
        </a:p>
      </dgm:t>
    </dgm:pt>
    <dgm:pt modelId="{3F27CDEF-7FA3-4878-B5F9-625651FDE379}" type="sibTrans" cxnId="{554AC968-2FF2-416A-AC66-07C3AA08E76F}">
      <dgm:prSet/>
      <dgm:spPr/>
      <dgm:t>
        <a:bodyPr/>
        <a:lstStyle/>
        <a:p>
          <a:endParaRPr lang="en-US"/>
        </a:p>
      </dgm:t>
    </dgm:pt>
    <dgm:pt modelId="{F9939CE3-1873-4048-94FA-C546B38DDABD}" type="pres">
      <dgm:prSet presAssocID="{3BA18099-47BC-43F0-B7EC-4A434408745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E2688C7-62C8-463E-84A4-6947512DF06A}" type="pres">
      <dgm:prSet presAssocID="{CEAE5C4F-8D25-44E2-8C85-2E88C983E30E}" presName="root1" presStyleCnt="0"/>
      <dgm:spPr/>
    </dgm:pt>
    <dgm:pt modelId="{B13E65FD-66FB-4AA8-A19D-2E68050AD158}" type="pres">
      <dgm:prSet presAssocID="{CEAE5C4F-8D25-44E2-8C85-2E88C983E30E}" presName="LevelOneTextNode" presStyleLbl="node0" presStyleIdx="0" presStyleCnt="1" custScaleX="62299" custScaleY="65007">
        <dgm:presLayoutVars>
          <dgm:chPref val="3"/>
        </dgm:presLayoutVars>
      </dgm:prSet>
      <dgm:spPr>
        <a:prstGeom prst="roundRect">
          <a:avLst/>
        </a:prstGeom>
      </dgm:spPr>
    </dgm:pt>
    <dgm:pt modelId="{BA2B81D3-490A-4304-917C-F804F9DEFF3E}" type="pres">
      <dgm:prSet presAssocID="{CEAE5C4F-8D25-44E2-8C85-2E88C983E30E}" presName="level2hierChild" presStyleCnt="0"/>
      <dgm:spPr/>
    </dgm:pt>
    <dgm:pt modelId="{31615998-1146-4A20-8A42-27A8B4E79269}" type="pres">
      <dgm:prSet presAssocID="{AFD605F2-A294-4562-AE4F-51A1567FB425}" presName="conn2-1" presStyleLbl="parChTrans1D2" presStyleIdx="0" presStyleCnt="3"/>
      <dgm:spPr/>
    </dgm:pt>
    <dgm:pt modelId="{9E38077A-4B82-4EB7-B902-673C8A2763DC}" type="pres">
      <dgm:prSet presAssocID="{AFD605F2-A294-4562-AE4F-51A1567FB425}" presName="connTx" presStyleLbl="parChTrans1D2" presStyleIdx="0" presStyleCnt="3"/>
      <dgm:spPr/>
    </dgm:pt>
    <dgm:pt modelId="{A7882F69-9AEA-4AF1-A5B8-28C5E2E660CE}" type="pres">
      <dgm:prSet presAssocID="{215A9929-4B81-4B73-A3A0-1187F4E1D1A4}" presName="root2" presStyleCnt="0"/>
      <dgm:spPr/>
    </dgm:pt>
    <dgm:pt modelId="{22D44011-3550-403E-9564-F6CF992448EC}" type="pres">
      <dgm:prSet presAssocID="{215A9929-4B81-4B73-A3A0-1187F4E1D1A4}" presName="LevelTwoTextNode" presStyleLbl="node2" presStyleIdx="0" presStyleCnt="3" custScaleX="62299" custScaleY="65007">
        <dgm:presLayoutVars>
          <dgm:chPref val="3"/>
        </dgm:presLayoutVars>
      </dgm:prSet>
      <dgm:spPr>
        <a:prstGeom prst="roundRect">
          <a:avLst/>
        </a:prstGeom>
      </dgm:spPr>
    </dgm:pt>
    <dgm:pt modelId="{175A9726-2913-4149-BFF8-B1FB7961446F}" type="pres">
      <dgm:prSet presAssocID="{215A9929-4B81-4B73-A3A0-1187F4E1D1A4}" presName="level3hierChild" presStyleCnt="0"/>
      <dgm:spPr/>
    </dgm:pt>
    <dgm:pt modelId="{8BC652E7-487E-4BD8-9C60-AE8004A47EB7}" type="pres">
      <dgm:prSet presAssocID="{17BA09DC-6F3E-41D1-89EF-D1DC3BCDC7E5}" presName="conn2-1" presStyleLbl="parChTrans1D2" presStyleIdx="1" presStyleCnt="3"/>
      <dgm:spPr/>
    </dgm:pt>
    <dgm:pt modelId="{A95B754E-074D-4476-9C7C-A4310294BFC9}" type="pres">
      <dgm:prSet presAssocID="{17BA09DC-6F3E-41D1-89EF-D1DC3BCDC7E5}" presName="connTx" presStyleLbl="parChTrans1D2" presStyleIdx="1" presStyleCnt="3"/>
      <dgm:spPr/>
    </dgm:pt>
    <dgm:pt modelId="{65DEA31A-ADB0-45E9-BA3F-72F46AC33636}" type="pres">
      <dgm:prSet presAssocID="{859A9235-B0CE-4F16-8DE2-23E38D4A5600}" presName="root2" presStyleCnt="0"/>
      <dgm:spPr/>
    </dgm:pt>
    <dgm:pt modelId="{21FBA105-B6EF-4D75-A3EA-45BB658A1A49}" type="pres">
      <dgm:prSet presAssocID="{859A9235-B0CE-4F16-8DE2-23E38D4A5600}" presName="LevelTwoTextNode" presStyleLbl="node2" presStyleIdx="1" presStyleCnt="3" custScaleX="62299" custScaleY="65007">
        <dgm:presLayoutVars>
          <dgm:chPref val="3"/>
        </dgm:presLayoutVars>
      </dgm:prSet>
      <dgm:spPr>
        <a:prstGeom prst="roundRect">
          <a:avLst/>
        </a:prstGeom>
      </dgm:spPr>
    </dgm:pt>
    <dgm:pt modelId="{310C30FA-99FE-43E8-9D6C-867AE0CB86DD}" type="pres">
      <dgm:prSet presAssocID="{859A9235-B0CE-4F16-8DE2-23E38D4A5600}" presName="level3hierChild" presStyleCnt="0"/>
      <dgm:spPr/>
    </dgm:pt>
    <dgm:pt modelId="{3D54CA3A-DAF5-4EAB-B5EE-8DA8723D12D8}" type="pres">
      <dgm:prSet presAssocID="{63529567-A5F2-45B3-91AA-B9228D0A0953}" presName="conn2-1" presStyleLbl="parChTrans1D3" presStyleIdx="0" presStyleCnt="2"/>
      <dgm:spPr/>
    </dgm:pt>
    <dgm:pt modelId="{C961DA6E-FD2B-4D46-941B-817928F7FBED}" type="pres">
      <dgm:prSet presAssocID="{63529567-A5F2-45B3-91AA-B9228D0A0953}" presName="connTx" presStyleLbl="parChTrans1D3" presStyleIdx="0" presStyleCnt="2"/>
      <dgm:spPr/>
    </dgm:pt>
    <dgm:pt modelId="{18CB6386-B303-44CA-82F3-76D567D4C891}" type="pres">
      <dgm:prSet presAssocID="{E2D12E6E-E040-4F5E-8FC3-4DF57D55AAF6}" presName="root2" presStyleCnt="0"/>
      <dgm:spPr/>
    </dgm:pt>
    <dgm:pt modelId="{7093FEB5-CB29-44BF-A706-A0ED23543934}" type="pres">
      <dgm:prSet presAssocID="{E2D12E6E-E040-4F5E-8FC3-4DF57D55AAF6}" presName="LevelTwoTextNode" presStyleLbl="node3" presStyleIdx="0" presStyleCnt="2" custScaleX="62299" custScaleY="65007">
        <dgm:presLayoutVars>
          <dgm:chPref val="3"/>
        </dgm:presLayoutVars>
      </dgm:prSet>
      <dgm:spPr>
        <a:prstGeom prst="roundRect">
          <a:avLst/>
        </a:prstGeom>
      </dgm:spPr>
    </dgm:pt>
    <dgm:pt modelId="{63A53537-85C4-4A38-86C3-6E2522369A28}" type="pres">
      <dgm:prSet presAssocID="{E2D12E6E-E040-4F5E-8FC3-4DF57D55AAF6}" presName="level3hierChild" presStyleCnt="0"/>
      <dgm:spPr/>
    </dgm:pt>
    <dgm:pt modelId="{FC1387FE-E983-4AF1-8952-81E00A1A7F3F}" type="pres">
      <dgm:prSet presAssocID="{8893FFB1-777C-458D-BD31-B6B812C820DE}" presName="conn2-1" presStyleLbl="parChTrans1D3" presStyleIdx="1" presStyleCnt="2"/>
      <dgm:spPr/>
    </dgm:pt>
    <dgm:pt modelId="{277938DB-7CB3-4756-A61A-FBB19CE97687}" type="pres">
      <dgm:prSet presAssocID="{8893FFB1-777C-458D-BD31-B6B812C820DE}" presName="connTx" presStyleLbl="parChTrans1D3" presStyleIdx="1" presStyleCnt="2"/>
      <dgm:spPr/>
    </dgm:pt>
    <dgm:pt modelId="{348AA898-AC48-41DB-8990-61CE36CAB3FA}" type="pres">
      <dgm:prSet presAssocID="{40A7B3E1-0C9E-4659-8651-3B9F7869719F}" presName="root2" presStyleCnt="0"/>
      <dgm:spPr/>
    </dgm:pt>
    <dgm:pt modelId="{C7C6D7F8-9166-4284-8F58-0F7224A705B9}" type="pres">
      <dgm:prSet presAssocID="{40A7B3E1-0C9E-4659-8651-3B9F7869719F}" presName="LevelTwoTextNode" presStyleLbl="node3" presStyleIdx="1" presStyleCnt="2" custScaleX="62299" custScaleY="65007">
        <dgm:presLayoutVars>
          <dgm:chPref val="3"/>
        </dgm:presLayoutVars>
      </dgm:prSet>
      <dgm:spPr>
        <a:prstGeom prst="roundRect">
          <a:avLst/>
        </a:prstGeom>
      </dgm:spPr>
    </dgm:pt>
    <dgm:pt modelId="{072B7096-621E-43C5-B1AA-7B1034E64380}" type="pres">
      <dgm:prSet presAssocID="{40A7B3E1-0C9E-4659-8651-3B9F7869719F}" presName="level3hierChild" presStyleCnt="0"/>
      <dgm:spPr/>
    </dgm:pt>
    <dgm:pt modelId="{A38748E0-2C4B-4560-BA6F-BA9ACA57ADCF}" type="pres">
      <dgm:prSet presAssocID="{FB92979C-985D-4D4A-8CBC-3462BBC3E565}" presName="conn2-1" presStyleLbl="parChTrans1D2" presStyleIdx="2" presStyleCnt="3"/>
      <dgm:spPr/>
    </dgm:pt>
    <dgm:pt modelId="{19321DC4-F20A-4F66-B05F-69584409E565}" type="pres">
      <dgm:prSet presAssocID="{FB92979C-985D-4D4A-8CBC-3462BBC3E565}" presName="connTx" presStyleLbl="parChTrans1D2" presStyleIdx="2" presStyleCnt="3"/>
      <dgm:spPr/>
    </dgm:pt>
    <dgm:pt modelId="{DABA5372-FE74-4455-ADE7-6F376421DC1B}" type="pres">
      <dgm:prSet presAssocID="{E018A358-B6D7-4622-BC10-E1F499C99AFF}" presName="root2" presStyleCnt="0"/>
      <dgm:spPr/>
    </dgm:pt>
    <dgm:pt modelId="{601A7754-8220-439A-9268-15B1BE9892A4}" type="pres">
      <dgm:prSet presAssocID="{E018A358-B6D7-4622-BC10-E1F499C99AFF}" presName="LevelTwoTextNode" presStyleLbl="node2" presStyleIdx="2" presStyleCnt="3" custScaleX="62299" custScaleY="65007">
        <dgm:presLayoutVars>
          <dgm:chPref val="3"/>
        </dgm:presLayoutVars>
      </dgm:prSet>
      <dgm:spPr>
        <a:prstGeom prst="roundRect">
          <a:avLst/>
        </a:prstGeom>
      </dgm:spPr>
    </dgm:pt>
    <dgm:pt modelId="{01EAED73-1731-4836-AA06-6A7CC5093518}" type="pres">
      <dgm:prSet presAssocID="{E018A358-B6D7-4622-BC10-E1F499C99AFF}" presName="level3hierChild" presStyleCnt="0"/>
      <dgm:spPr/>
    </dgm:pt>
  </dgm:ptLst>
  <dgm:cxnLst>
    <dgm:cxn modelId="{E10A280D-E047-48DC-BD8A-C820D28034CF}" srcId="{859A9235-B0CE-4F16-8DE2-23E38D4A5600}" destId="{40A7B3E1-0C9E-4659-8651-3B9F7869719F}" srcOrd="1" destOrd="0" parTransId="{8893FFB1-777C-458D-BD31-B6B812C820DE}" sibTransId="{D0D7669D-3AB9-437C-A910-FF7B59CF8A98}"/>
    <dgm:cxn modelId="{9C4D4213-37D9-42B0-B27D-450F10847D56}" type="presOf" srcId="{FB92979C-985D-4D4A-8CBC-3462BBC3E565}" destId="{19321DC4-F20A-4F66-B05F-69584409E565}" srcOrd="1" destOrd="0" presId="urn:microsoft.com/office/officeart/2005/8/layout/hierarchy2"/>
    <dgm:cxn modelId="{6CE9E81A-9F58-4095-97BE-FFAE00D9B162}" type="presOf" srcId="{3BA18099-47BC-43F0-B7EC-4A4344087450}" destId="{F9939CE3-1873-4048-94FA-C546B38DDABD}" srcOrd="0" destOrd="0" presId="urn:microsoft.com/office/officeart/2005/8/layout/hierarchy2"/>
    <dgm:cxn modelId="{45A1BE22-39B3-477F-91CD-AF15365ED7C1}" type="presOf" srcId="{8893FFB1-777C-458D-BD31-B6B812C820DE}" destId="{FC1387FE-E983-4AF1-8952-81E00A1A7F3F}" srcOrd="0" destOrd="0" presId="urn:microsoft.com/office/officeart/2005/8/layout/hierarchy2"/>
    <dgm:cxn modelId="{E155EE5F-4F07-480A-B8CB-F9F8FB5F5B8C}" type="presOf" srcId="{E018A358-B6D7-4622-BC10-E1F499C99AFF}" destId="{601A7754-8220-439A-9268-15B1BE9892A4}" srcOrd="0" destOrd="0" presId="urn:microsoft.com/office/officeart/2005/8/layout/hierarchy2"/>
    <dgm:cxn modelId="{687C7967-F561-4895-B0E8-5D6BFD914B92}" srcId="{859A9235-B0CE-4F16-8DE2-23E38D4A5600}" destId="{E2D12E6E-E040-4F5E-8FC3-4DF57D55AAF6}" srcOrd="0" destOrd="0" parTransId="{63529567-A5F2-45B3-91AA-B9228D0A0953}" sibTransId="{82061B19-0ED8-4866-A029-22AEED2D70B2}"/>
    <dgm:cxn modelId="{554AC968-2FF2-416A-AC66-07C3AA08E76F}" srcId="{CEAE5C4F-8D25-44E2-8C85-2E88C983E30E}" destId="{215A9929-4B81-4B73-A3A0-1187F4E1D1A4}" srcOrd="0" destOrd="0" parTransId="{AFD605F2-A294-4562-AE4F-51A1567FB425}" sibTransId="{3F27CDEF-7FA3-4878-B5F9-625651FDE379}"/>
    <dgm:cxn modelId="{70D3376A-E8D8-42C7-9351-E79B86A09947}" type="presOf" srcId="{AFD605F2-A294-4562-AE4F-51A1567FB425}" destId="{31615998-1146-4A20-8A42-27A8B4E79269}" srcOrd="0" destOrd="0" presId="urn:microsoft.com/office/officeart/2005/8/layout/hierarchy2"/>
    <dgm:cxn modelId="{299F9A6E-B747-47C0-B0F7-746313DECDF1}" type="presOf" srcId="{8893FFB1-777C-458D-BD31-B6B812C820DE}" destId="{277938DB-7CB3-4756-A61A-FBB19CE97687}" srcOrd="1" destOrd="0" presId="urn:microsoft.com/office/officeart/2005/8/layout/hierarchy2"/>
    <dgm:cxn modelId="{BCDAA555-A039-4D31-AF15-8AB265CC5484}" type="presOf" srcId="{859A9235-B0CE-4F16-8DE2-23E38D4A5600}" destId="{21FBA105-B6EF-4D75-A3EA-45BB658A1A49}" srcOrd="0" destOrd="0" presId="urn:microsoft.com/office/officeart/2005/8/layout/hierarchy2"/>
    <dgm:cxn modelId="{835F9556-CC8A-4F66-8094-A8ED204E0724}" srcId="{CEAE5C4F-8D25-44E2-8C85-2E88C983E30E}" destId="{E018A358-B6D7-4622-BC10-E1F499C99AFF}" srcOrd="2" destOrd="0" parTransId="{FB92979C-985D-4D4A-8CBC-3462BBC3E565}" sibTransId="{972D004D-58B6-456E-AB30-1CF93AEC2F31}"/>
    <dgm:cxn modelId="{A08BC279-A547-45B6-82A1-976D8D2642F0}" type="presOf" srcId="{63529567-A5F2-45B3-91AA-B9228D0A0953}" destId="{C961DA6E-FD2B-4D46-941B-817928F7FBED}" srcOrd="1" destOrd="0" presId="urn:microsoft.com/office/officeart/2005/8/layout/hierarchy2"/>
    <dgm:cxn modelId="{CAFE237F-C123-48F1-8B38-53BCC713CCCA}" type="presOf" srcId="{215A9929-4B81-4B73-A3A0-1187F4E1D1A4}" destId="{22D44011-3550-403E-9564-F6CF992448EC}" srcOrd="0" destOrd="0" presId="urn:microsoft.com/office/officeart/2005/8/layout/hierarchy2"/>
    <dgm:cxn modelId="{3184B785-990D-49CA-8C00-2CF579A3FF59}" type="presOf" srcId="{FB92979C-985D-4D4A-8CBC-3462BBC3E565}" destId="{A38748E0-2C4B-4560-BA6F-BA9ACA57ADCF}" srcOrd="0" destOrd="0" presId="urn:microsoft.com/office/officeart/2005/8/layout/hierarchy2"/>
    <dgm:cxn modelId="{B38DFF91-D229-455C-ACB1-32A3C5618845}" type="presOf" srcId="{40A7B3E1-0C9E-4659-8651-3B9F7869719F}" destId="{C7C6D7F8-9166-4284-8F58-0F7224A705B9}" srcOrd="0" destOrd="0" presId="urn:microsoft.com/office/officeart/2005/8/layout/hierarchy2"/>
    <dgm:cxn modelId="{EAA62EA6-A2AA-48D7-B412-8083E0E4884B}" type="presOf" srcId="{CEAE5C4F-8D25-44E2-8C85-2E88C983E30E}" destId="{B13E65FD-66FB-4AA8-A19D-2E68050AD158}" srcOrd="0" destOrd="0" presId="urn:microsoft.com/office/officeart/2005/8/layout/hierarchy2"/>
    <dgm:cxn modelId="{8221EBAB-5E73-4F13-B3BB-129694A3E2D3}" type="presOf" srcId="{17BA09DC-6F3E-41D1-89EF-D1DC3BCDC7E5}" destId="{A95B754E-074D-4476-9C7C-A4310294BFC9}" srcOrd="1" destOrd="0" presId="urn:microsoft.com/office/officeart/2005/8/layout/hierarchy2"/>
    <dgm:cxn modelId="{9D0722BA-9690-4802-B423-23C6B9D249AD}" type="presOf" srcId="{AFD605F2-A294-4562-AE4F-51A1567FB425}" destId="{9E38077A-4B82-4EB7-B902-673C8A2763DC}" srcOrd="1" destOrd="0" presId="urn:microsoft.com/office/officeart/2005/8/layout/hierarchy2"/>
    <dgm:cxn modelId="{4FE86ABF-E139-4BB7-9B00-C0CF303DB883}" type="presOf" srcId="{17BA09DC-6F3E-41D1-89EF-D1DC3BCDC7E5}" destId="{8BC652E7-487E-4BD8-9C60-AE8004A47EB7}" srcOrd="0" destOrd="0" presId="urn:microsoft.com/office/officeart/2005/8/layout/hierarchy2"/>
    <dgm:cxn modelId="{74E8F0D0-97C8-4C7A-9D11-C60DFE34921E}" type="presOf" srcId="{63529567-A5F2-45B3-91AA-B9228D0A0953}" destId="{3D54CA3A-DAF5-4EAB-B5EE-8DA8723D12D8}" srcOrd="0" destOrd="0" presId="urn:microsoft.com/office/officeart/2005/8/layout/hierarchy2"/>
    <dgm:cxn modelId="{CAF908D1-43A3-4DBD-83AA-4A53EBAB1B40}" type="presOf" srcId="{E2D12E6E-E040-4F5E-8FC3-4DF57D55AAF6}" destId="{7093FEB5-CB29-44BF-A706-A0ED23543934}" srcOrd="0" destOrd="0" presId="urn:microsoft.com/office/officeart/2005/8/layout/hierarchy2"/>
    <dgm:cxn modelId="{2164E3F7-A997-4B01-B014-30183DE9C378}" srcId="{3BA18099-47BC-43F0-B7EC-4A4344087450}" destId="{CEAE5C4F-8D25-44E2-8C85-2E88C983E30E}" srcOrd="0" destOrd="0" parTransId="{51809F88-C3F2-41A6-815E-BEA04124CA76}" sibTransId="{3008AA46-CD3B-45F9-A9EA-B3278F12AADD}"/>
    <dgm:cxn modelId="{BAA00DF9-6CD9-4163-81B9-05C06805B174}" srcId="{CEAE5C4F-8D25-44E2-8C85-2E88C983E30E}" destId="{859A9235-B0CE-4F16-8DE2-23E38D4A5600}" srcOrd="1" destOrd="0" parTransId="{17BA09DC-6F3E-41D1-89EF-D1DC3BCDC7E5}" sibTransId="{F3B3E0A1-5983-4DF8-B039-FC9B7010C06E}"/>
    <dgm:cxn modelId="{3E32E69B-E5D3-41EB-82EB-722630B2C4E9}" type="presParOf" srcId="{F9939CE3-1873-4048-94FA-C546B38DDABD}" destId="{EE2688C7-62C8-463E-84A4-6947512DF06A}" srcOrd="0" destOrd="0" presId="urn:microsoft.com/office/officeart/2005/8/layout/hierarchy2"/>
    <dgm:cxn modelId="{006C3585-5CE7-46A6-BAF2-6AB41851B8C7}" type="presParOf" srcId="{EE2688C7-62C8-463E-84A4-6947512DF06A}" destId="{B13E65FD-66FB-4AA8-A19D-2E68050AD158}" srcOrd="0" destOrd="0" presId="urn:microsoft.com/office/officeart/2005/8/layout/hierarchy2"/>
    <dgm:cxn modelId="{8E83AB60-AC3A-4989-8AEA-EB72736FB830}" type="presParOf" srcId="{EE2688C7-62C8-463E-84A4-6947512DF06A}" destId="{BA2B81D3-490A-4304-917C-F804F9DEFF3E}" srcOrd="1" destOrd="0" presId="urn:microsoft.com/office/officeart/2005/8/layout/hierarchy2"/>
    <dgm:cxn modelId="{2E46FD92-7D50-4DC9-9B5E-221BED9B7375}" type="presParOf" srcId="{BA2B81D3-490A-4304-917C-F804F9DEFF3E}" destId="{31615998-1146-4A20-8A42-27A8B4E79269}" srcOrd="0" destOrd="0" presId="urn:microsoft.com/office/officeart/2005/8/layout/hierarchy2"/>
    <dgm:cxn modelId="{7CF2BC6F-8EE1-4D64-A235-14ABBB70BABE}" type="presParOf" srcId="{31615998-1146-4A20-8A42-27A8B4E79269}" destId="{9E38077A-4B82-4EB7-B902-673C8A2763DC}" srcOrd="0" destOrd="0" presId="urn:microsoft.com/office/officeart/2005/8/layout/hierarchy2"/>
    <dgm:cxn modelId="{25DDCCBF-8EA8-4628-8252-EE7C352F3C08}" type="presParOf" srcId="{BA2B81D3-490A-4304-917C-F804F9DEFF3E}" destId="{A7882F69-9AEA-4AF1-A5B8-28C5E2E660CE}" srcOrd="1" destOrd="0" presId="urn:microsoft.com/office/officeart/2005/8/layout/hierarchy2"/>
    <dgm:cxn modelId="{89024BD8-0743-4F64-983D-D1AE1C4E8DF9}" type="presParOf" srcId="{A7882F69-9AEA-4AF1-A5B8-28C5E2E660CE}" destId="{22D44011-3550-403E-9564-F6CF992448EC}" srcOrd="0" destOrd="0" presId="urn:microsoft.com/office/officeart/2005/8/layout/hierarchy2"/>
    <dgm:cxn modelId="{8E7AC24F-7AFE-4E73-A8BB-C3106C7F8840}" type="presParOf" srcId="{A7882F69-9AEA-4AF1-A5B8-28C5E2E660CE}" destId="{175A9726-2913-4149-BFF8-B1FB7961446F}" srcOrd="1" destOrd="0" presId="urn:microsoft.com/office/officeart/2005/8/layout/hierarchy2"/>
    <dgm:cxn modelId="{711B62CF-408C-444B-8417-D8847E1D4330}" type="presParOf" srcId="{BA2B81D3-490A-4304-917C-F804F9DEFF3E}" destId="{8BC652E7-487E-4BD8-9C60-AE8004A47EB7}" srcOrd="2" destOrd="0" presId="urn:microsoft.com/office/officeart/2005/8/layout/hierarchy2"/>
    <dgm:cxn modelId="{2719DE7D-A551-4A5A-93FB-542B2EE8CB84}" type="presParOf" srcId="{8BC652E7-487E-4BD8-9C60-AE8004A47EB7}" destId="{A95B754E-074D-4476-9C7C-A4310294BFC9}" srcOrd="0" destOrd="0" presId="urn:microsoft.com/office/officeart/2005/8/layout/hierarchy2"/>
    <dgm:cxn modelId="{492A5140-585C-4B84-98EA-D6B362D31B27}" type="presParOf" srcId="{BA2B81D3-490A-4304-917C-F804F9DEFF3E}" destId="{65DEA31A-ADB0-45E9-BA3F-72F46AC33636}" srcOrd="3" destOrd="0" presId="urn:microsoft.com/office/officeart/2005/8/layout/hierarchy2"/>
    <dgm:cxn modelId="{1869B2C8-2AEC-49D2-8150-38D0F2E518D0}" type="presParOf" srcId="{65DEA31A-ADB0-45E9-BA3F-72F46AC33636}" destId="{21FBA105-B6EF-4D75-A3EA-45BB658A1A49}" srcOrd="0" destOrd="0" presId="urn:microsoft.com/office/officeart/2005/8/layout/hierarchy2"/>
    <dgm:cxn modelId="{A594B116-239F-495D-A5B2-B57CFD2437CE}" type="presParOf" srcId="{65DEA31A-ADB0-45E9-BA3F-72F46AC33636}" destId="{310C30FA-99FE-43E8-9D6C-867AE0CB86DD}" srcOrd="1" destOrd="0" presId="urn:microsoft.com/office/officeart/2005/8/layout/hierarchy2"/>
    <dgm:cxn modelId="{A87F1069-80EA-444E-BF75-B02B8C743A0D}" type="presParOf" srcId="{310C30FA-99FE-43E8-9D6C-867AE0CB86DD}" destId="{3D54CA3A-DAF5-4EAB-B5EE-8DA8723D12D8}" srcOrd="0" destOrd="0" presId="urn:microsoft.com/office/officeart/2005/8/layout/hierarchy2"/>
    <dgm:cxn modelId="{FABFECC7-1A16-477D-93B6-F03CB8DDD171}" type="presParOf" srcId="{3D54CA3A-DAF5-4EAB-B5EE-8DA8723D12D8}" destId="{C961DA6E-FD2B-4D46-941B-817928F7FBED}" srcOrd="0" destOrd="0" presId="urn:microsoft.com/office/officeart/2005/8/layout/hierarchy2"/>
    <dgm:cxn modelId="{B4222A1C-F6DA-4AAB-BCF4-8DADDF535F2C}" type="presParOf" srcId="{310C30FA-99FE-43E8-9D6C-867AE0CB86DD}" destId="{18CB6386-B303-44CA-82F3-76D567D4C891}" srcOrd="1" destOrd="0" presId="urn:microsoft.com/office/officeart/2005/8/layout/hierarchy2"/>
    <dgm:cxn modelId="{53D5995C-7776-4A5F-A39A-150527C9CC39}" type="presParOf" srcId="{18CB6386-B303-44CA-82F3-76D567D4C891}" destId="{7093FEB5-CB29-44BF-A706-A0ED23543934}" srcOrd="0" destOrd="0" presId="urn:microsoft.com/office/officeart/2005/8/layout/hierarchy2"/>
    <dgm:cxn modelId="{C1752A06-66F6-411D-8B80-D45BAFF6475D}" type="presParOf" srcId="{18CB6386-B303-44CA-82F3-76D567D4C891}" destId="{63A53537-85C4-4A38-86C3-6E2522369A28}" srcOrd="1" destOrd="0" presId="urn:microsoft.com/office/officeart/2005/8/layout/hierarchy2"/>
    <dgm:cxn modelId="{7693C0C4-B332-4611-B0C8-D69F2797311E}" type="presParOf" srcId="{310C30FA-99FE-43E8-9D6C-867AE0CB86DD}" destId="{FC1387FE-E983-4AF1-8952-81E00A1A7F3F}" srcOrd="2" destOrd="0" presId="urn:microsoft.com/office/officeart/2005/8/layout/hierarchy2"/>
    <dgm:cxn modelId="{50302F53-EDD8-470A-99C2-AFC1AD3F9153}" type="presParOf" srcId="{FC1387FE-E983-4AF1-8952-81E00A1A7F3F}" destId="{277938DB-7CB3-4756-A61A-FBB19CE97687}" srcOrd="0" destOrd="0" presId="urn:microsoft.com/office/officeart/2005/8/layout/hierarchy2"/>
    <dgm:cxn modelId="{E76C46C6-E28A-4A04-B145-388EEBB52921}" type="presParOf" srcId="{310C30FA-99FE-43E8-9D6C-867AE0CB86DD}" destId="{348AA898-AC48-41DB-8990-61CE36CAB3FA}" srcOrd="3" destOrd="0" presId="urn:microsoft.com/office/officeart/2005/8/layout/hierarchy2"/>
    <dgm:cxn modelId="{9235B752-D987-4658-943B-54D279335E79}" type="presParOf" srcId="{348AA898-AC48-41DB-8990-61CE36CAB3FA}" destId="{C7C6D7F8-9166-4284-8F58-0F7224A705B9}" srcOrd="0" destOrd="0" presId="urn:microsoft.com/office/officeart/2005/8/layout/hierarchy2"/>
    <dgm:cxn modelId="{5210F0A1-51D1-4C16-B817-CB0ADB052E71}" type="presParOf" srcId="{348AA898-AC48-41DB-8990-61CE36CAB3FA}" destId="{072B7096-621E-43C5-B1AA-7B1034E64380}" srcOrd="1" destOrd="0" presId="urn:microsoft.com/office/officeart/2005/8/layout/hierarchy2"/>
    <dgm:cxn modelId="{B93AC796-9B71-4C5D-8A4C-CCB99FF6A330}" type="presParOf" srcId="{BA2B81D3-490A-4304-917C-F804F9DEFF3E}" destId="{A38748E0-2C4B-4560-BA6F-BA9ACA57ADCF}" srcOrd="4" destOrd="0" presId="urn:microsoft.com/office/officeart/2005/8/layout/hierarchy2"/>
    <dgm:cxn modelId="{C4F7B798-7FCD-49A6-A9B5-EF332E5FCEBD}" type="presParOf" srcId="{A38748E0-2C4B-4560-BA6F-BA9ACA57ADCF}" destId="{19321DC4-F20A-4F66-B05F-69584409E565}" srcOrd="0" destOrd="0" presId="urn:microsoft.com/office/officeart/2005/8/layout/hierarchy2"/>
    <dgm:cxn modelId="{05CDFDE5-B41A-47D6-A04F-6A7EFD4ECB09}" type="presParOf" srcId="{BA2B81D3-490A-4304-917C-F804F9DEFF3E}" destId="{DABA5372-FE74-4455-ADE7-6F376421DC1B}" srcOrd="5" destOrd="0" presId="urn:microsoft.com/office/officeart/2005/8/layout/hierarchy2"/>
    <dgm:cxn modelId="{DA805227-E01F-46AE-AFE4-E627AFBED48F}" type="presParOf" srcId="{DABA5372-FE74-4455-ADE7-6F376421DC1B}" destId="{601A7754-8220-439A-9268-15B1BE9892A4}" srcOrd="0" destOrd="0" presId="urn:microsoft.com/office/officeart/2005/8/layout/hierarchy2"/>
    <dgm:cxn modelId="{51AF71B7-7A66-4723-9044-7A753B55C4BF}" type="presParOf" srcId="{DABA5372-FE74-4455-ADE7-6F376421DC1B}" destId="{01EAED73-1731-4836-AA06-6A7CC509351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6BFD08-74C8-4926-83AB-6E02CA1A795A}">
      <dsp:nvSpPr>
        <dsp:cNvPr id="0" name=""/>
        <dsp:cNvSpPr/>
      </dsp:nvSpPr>
      <dsp:spPr>
        <a:xfrm>
          <a:off x="0" y="0"/>
          <a:ext cx="10972794" cy="5486400"/>
        </a:xfrm>
        <a:prstGeom prst="rightArrow">
          <a:avLst/>
        </a:prstGeom>
        <a:solidFill>
          <a:srgbClr val="A4D23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051594-E9B0-4220-8871-DC90D320D395}">
      <dsp:nvSpPr>
        <dsp:cNvPr id="0" name=""/>
        <dsp:cNvSpPr/>
      </dsp:nvSpPr>
      <dsp:spPr>
        <a:xfrm>
          <a:off x="0" y="1645920"/>
          <a:ext cx="3291840" cy="2194560"/>
        </a:xfrm>
        <a:prstGeom prst="roundRect">
          <a:avLst/>
        </a:prstGeom>
        <a:solidFill>
          <a:srgbClr val="40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The Air force wants to create a missile with increased agility in endgame to improve accuracy</a:t>
          </a:r>
          <a:endParaRPr lang="en-US" sz="2400" kern="1200" dirty="0"/>
        </a:p>
      </dsp:txBody>
      <dsp:txXfrm>
        <a:off x="107130" y="1753050"/>
        <a:ext cx="3077580" cy="1980300"/>
      </dsp:txXfrm>
    </dsp:sp>
    <dsp:sp modelId="{7364D62A-D3DC-4485-8559-F295F11DEDA4}">
      <dsp:nvSpPr>
        <dsp:cNvPr id="0" name=""/>
        <dsp:cNvSpPr/>
      </dsp:nvSpPr>
      <dsp:spPr>
        <a:xfrm>
          <a:off x="3840480" y="1645920"/>
          <a:ext cx="3291840" cy="2194560"/>
        </a:xfrm>
        <a:prstGeom prst="roundRect">
          <a:avLst/>
        </a:prstGeom>
        <a:solidFill>
          <a:srgbClr val="40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The mechanism by which they will accomplish this is an articulating nose cone</a:t>
          </a:r>
          <a:endParaRPr lang="en-US" sz="2400" kern="1200" dirty="0">
            <a:latin typeface="Arial"/>
            <a:cs typeface="Arial"/>
          </a:endParaRPr>
        </a:p>
      </dsp:txBody>
      <dsp:txXfrm>
        <a:off x="3947610" y="1753050"/>
        <a:ext cx="3077580" cy="1980300"/>
      </dsp:txXfrm>
    </dsp:sp>
    <dsp:sp modelId="{4F1759A3-1B0A-4A1C-9A9C-4A6EB00FE740}">
      <dsp:nvSpPr>
        <dsp:cNvPr id="0" name=""/>
        <dsp:cNvSpPr/>
      </dsp:nvSpPr>
      <dsp:spPr>
        <a:xfrm>
          <a:off x="7680960" y="1645920"/>
          <a:ext cx="3291840" cy="2194560"/>
        </a:xfrm>
        <a:prstGeom prst="roundRect">
          <a:avLst/>
        </a:prstGeom>
        <a:solidFill>
          <a:srgbClr val="40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The mechanism by which they will accomplish this is an articulating nose cone</a:t>
          </a:r>
          <a:endParaRPr lang="en-US" sz="2400" kern="1200" dirty="0">
            <a:latin typeface="Arial"/>
            <a:cs typeface="Arial"/>
          </a:endParaRPr>
        </a:p>
      </dsp:txBody>
      <dsp:txXfrm>
        <a:off x="7788090" y="1753050"/>
        <a:ext cx="3077580" cy="19803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E9A862-5224-4F73-B4CF-82079CA02D21}">
      <dsp:nvSpPr>
        <dsp:cNvPr id="0" name=""/>
        <dsp:cNvSpPr/>
      </dsp:nvSpPr>
      <dsp:spPr>
        <a:xfrm>
          <a:off x="677868" y="2213"/>
          <a:ext cx="1920244" cy="1020728"/>
        </a:xfrm>
        <a:prstGeom prst="roundRect">
          <a:avLst>
            <a:gd name="adj" fmla="val 10000"/>
          </a:avLst>
        </a:prstGeom>
        <a:solidFill>
          <a:srgbClr val="23619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 Light" panose="020F0302020204030204"/>
            </a:rPr>
            <a:t>Targets and Metrics</a:t>
          </a:r>
          <a:endParaRPr lang="en-US" sz="2400" kern="1200" dirty="0"/>
        </a:p>
      </dsp:txBody>
      <dsp:txXfrm>
        <a:off x="707764" y="32109"/>
        <a:ext cx="1860452" cy="960936"/>
      </dsp:txXfrm>
    </dsp:sp>
    <dsp:sp modelId="{4907E43C-20EA-473A-B8FF-2B3735EA97BF}">
      <dsp:nvSpPr>
        <dsp:cNvPr id="0" name=""/>
        <dsp:cNvSpPr/>
      </dsp:nvSpPr>
      <dsp:spPr>
        <a:xfrm>
          <a:off x="2747820" y="301626"/>
          <a:ext cx="360657" cy="421900"/>
        </a:xfrm>
        <a:prstGeom prst="rightArrow">
          <a:avLst>
            <a:gd name="adj1" fmla="val 60000"/>
            <a:gd name="adj2" fmla="val 50000"/>
          </a:avLst>
        </a:prstGeom>
        <a:solidFill>
          <a:srgbClr val="A4D23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747820" y="386006"/>
        <a:ext cx="252460" cy="253140"/>
      </dsp:txXfrm>
    </dsp:sp>
    <dsp:sp modelId="{735B3842-B642-4E78-8156-CA042F60754B}">
      <dsp:nvSpPr>
        <dsp:cNvPr id="0" name=""/>
        <dsp:cNvSpPr/>
      </dsp:nvSpPr>
      <dsp:spPr>
        <a:xfrm>
          <a:off x="3278598" y="2213"/>
          <a:ext cx="1920244" cy="1020728"/>
        </a:xfrm>
        <a:prstGeom prst="roundRect">
          <a:avLst>
            <a:gd name="adj" fmla="val 10000"/>
          </a:avLst>
        </a:prstGeom>
        <a:solidFill>
          <a:srgbClr val="23619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 Light" panose="020F0302020204030204"/>
            </a:rPr>
            <a:t>Concept Generation</a:t>
          </a:r>
          <a:endParaRPr lang="en-US" sz="2400" kern="1200" dirty="0"/>
        </a:p>
      </dsp:txBody>
      <dsp:txXfrm>
        <a:off x="3308494" y="32109"/>
        <a:ext cx="1860452" cy="960936"/>
      </dsp:txXfrm>
    </dsp:sp>
    <dsp:sp modelId="{1D711524-114A-4566-9517-4BFED08A8C9F}">
      <dsp:nvSpPr>
        <dsp:cNvPr id="0" name=""/>
        <dsp:cNvSpPr/>
      </dsp:nvSpPr>
      <dsp:spPr>
        <a:xfrm>
          <a:off x="5348550" y="301626"/>
          <a:ext cx="360657" cy="421900"/>
        </a:xfrm>
        <a:prstGeom prst="rightArrow">
          <a:avLst>
            <a:gd name="adj1" fmla="val 60000"/>
            <a:gd name="adj2" fmla="val 50000"/>
          </a:avLst>
        </a:prstGeom>
        <a:solidFill>
          <a:srgbClr val="A4D23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5348550" y="386006"/>
        <a:ext cx="252460" cy="253140"/>
      </dsp:txXfrm>
    </dsp:sp>
    <dsp:sp modelId="{E270A131-6D71-4E01-95A6-85FFFADC6D5A}">
      <dsp:nvSpPr>
        <dsp:cNvPr id="0" name=""/>
        <dsp:cNvSpPr/>
      </dsp:nvSpPr>
      <dsp:spPr>
        <a:xfrm>
          <a:off x="5879329" y="2213"/>
          <a:ext cx="1920244" cy="1020728"/>
        </a:xfrm>
        <a:prstGeom prst="roundRect">
          <a:avLst>
            <a:gd name="adj" fmla="val 10000"/>
          </a:avLst>
        </a:prstGeom>
        <a:solidFill>
          <a:srgbClr val="23619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 Light" panose="020F0302020204030204"/>
            </a:rPr>
            <a:t>Concept Evaluation</a:t>
          </a:r>
        </a:p>
      </dsp:txBody>
      <dsp:txXfrm>
        <a:off x="5909225" y="32109"/>
        <a:ext cx="1860452" cy="960936"/>
      </dsp:txXfrm>
    </dsp:sp>
    <dsp:sp modelId="{0D19AFFB-5CB0-484C-9FA2-2F805757D947}">
      <dsp:nvSpPr>
        <dsp:cNvPr id="0" name=""/>
        <dsp:cNvSpPr/>
      </dsp:nvSpPr>
      <dsp:spPr>
        <a:xfrm>
          <a:off x="7949280" y="301626"/>
          <a:ext cx="360657" cy="421900"/>
        </a:xfrm>
        <a:prstGeom prst="rightArrow">
          <a:avLst>
            <a:gd name="adj1" fmla="val 60000"/>
            <a:gd name="adj2" fmla="val 50000"/>
          </a:avLst>
        </a:prstGeom>
        <a:solidFill>
          <a:srgbClr val="A4D23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7949280" y="386006"/>
        <a:ext cx="252460" cy="253140"/>
      </dsp:txXfrm>
    </dsp:sp>
    <dsp:sp modelId="{2E7036FE-C222-44E9-9FF8-CA30BC14D87A}">
      <dsp:nvSpPr>
        <dsp:cNvPr id="0" name=""/>
        <dsp:cNvSpPr/>
      </dsp:nvSpPr>
      <dsp:spPr>
        <a:xfrm>
          <a:off x="8480059" y="2213"/>
          <a:ext cx="1920244" cy="1020728"/>
        </a:xfrm>
        <a:prstGeom prst="roundRect">
          <a:avLst>
            <a:gd name="adj" fmla="val 10000"/>
          </a:avLst>
        </a:prstGeom>
        <a:solidFill>
          <a:srgbClr val="23619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 Light" panose="020F0302020204030204"/>
            </a:rPr>
            <a:t>Concept Selection</a:t>
          </a:r>
          <a:endParaRPr lang="en-US" sz="2400" kern="1200" dirty="0"/>
        </a:p>
      </dsp:txBody>
      <dsp:txXfrm>
        <a:off x="8509955" y="32109"/>
        <a:ext cx="1860452" cy="960936"/>
      </dsp:txXfrm>
    </dsp:sp>
    <dsp:sp modelId="{6624357B-3EFB-4DDC-BD15-1372864B3FDC}">
      <dsp:nvSpPr>
        <dsp:cNvPr id="0" name=""/>
        <dsp:cNvSpPr/>
      </dsp:nvSpPr>
      <dsp:spPr>
        <a:xfrm rot="5400000">
          <a:off x="9259853" y="1142026"/>
          <a:ext cx="360657" cy="421900"/>
        </a:xfrm>
        <a:prstGeom prst="rightArrow">
          <a:avLst>
            <a:gd name="adj1" fmla="val 60000"/>
            <a:gd name="adj2" fmla="val 50000"/>
          </a:avLst>
        </a:prstGeom>
        <a:solidFill>
          <a:srgbClr val="A4D23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-5400000">
        <a:off x="9313612" y="1172648"/>
        <a:ext cx="253140" cy="252460"/>
      </dsp:txXfrm>
    </dsp:sp>
    <dsp:sp modelId="{6687649C-DEA6-4F84-AD71-D2E44F121245}">
      <dsp:nvSpPr>
        <dsp:cNvPr id="0" name=""/>
        <dsp:cNvSpPr/>
      </dsp:nvSpPr>
      <dsp:spPr>
        <a:xfrm>
          <a:off x="8480059" y="1703426"/>
          <a:ext cx="1920244" cy="1020728"/>
        </a:xfrm>
        <a:prstGeom prst="roundRect">
          <a:avLst>
            <a:gd name="adj" fmla="val 10000"/>
          </a:avLst>
        </a:prstGeom>
        <a:solidFill>
          <a:srgbClr val="23619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 Light" panose="020F0302020204030204"/>
            </a:rPr>
            <a:t>Prototyping</a:t>
          </a:r>
        </a:p>
      </dsp:txBody>
      <dsp:txXfrm>
        <a:off x="8509955" y="1733322"/>
        <a:ext cx="1860452" cy="960936"/>
      </dsp:txXfrm>
    </dsp:sp>
    <dsp:sp modelId="{FB8B5DAD-E56B-4BB8-9ED5-435C2F294849}">
      <dsp:nvSpPr>
        <dsp:cNvPr id="0" name=""/>
        <dsp:cNvSpPr/>
      </dsp:nvSpPr>
      <dsp:spPr>
        <a:xfrm rot="10800000">
          <a:off x="7969695" y="2002840"/>
          <a:ext cx="360657" cy="421900"/>
        </a:xfrm>
        <a:prstGeom prst="rightArrow">
          <a:avLst>
            <a:gd name="adj1" fmla="val 60000"/>
            <a:gd name="adj2" fmla="val 50000"/>
          </a:avLst>
        </a:prstGeom>
        <a:solidFill>
          <a:srgbClr val="A4D23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8077892" y="2087220"/>
        <a:ext cx="252460" cy="253140"/>
      </dsp:txXfrm>
    </dsp:sp>
    <dsp:sp modelId="{0296CEBA-A39A-4384-9E0B-F35B35B63463}">
      <dsp:nvSpPr>
        <dsp:cNvPr id="0" name=""/>
        <dsp:cNvSpPr/>
      </dsp:nvSpPr>
      <dsp:spPr>
        <a:xfrm>
          <a:off x="5879329" y="1703426"/>
          <a:ext cx="1920244" cy="1020728"/>
        </a:xfrm>
        <a:prstGeom prst="roundRect">
          <a:avLst>
            <a:gd name="adj" fmla="val 10000"/>
          </a:avLst>
        </a:prstGeom>
        <a:solidFill>
          <a:srgbClr val="23619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 Light" panose="020F0302020204030204"/>
            </a:rPr>
            <a:t>Risk Assessment</a:t>
          </a:r>
        </a:p>
      </dsp:txBody>
      <dsp:txXfrm>
        <a:off x="5909225" y="1733322"/>
        <a:ext cx="1860452" cy="960936"/>
      </dsp:txXfrm>
    </dsp:sp>
    <dsp:sp modelId="{2D0E581F-EADF-4EB7-85EB-6C86289D4598}">
      <dsp:nvSpPr>
        <dsp:cNvPr id="0" name=""/>
        <dsp:cNvSpPr/>
      </dsp:nvSpPr>
      <dsp:spPr>
        <a:xfrm rot="10800000">
          <a:off x="5368965" y="2002840"/>
          <a:ext cx="360657" cy="421900"/>
        </a:xfrm>
        <a:prstGeom prst="rightArrow">
          <a:avLst>
            <a:gd name="adj1" fmla="val 60000"/>
            <a:gd name="adj2" fmla="val 50000"/>
          </a:avLst>
        </a:prstGeom>
        <a:solidFill>
          <a:srgbClr val="A4D23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5477162" y="2087220"/>
        <a:ext cx="252460" cy="253140"/>
      </dsp:txXfrm>
    </dsp:sp>
    <dsp:sp modelId="{68CD8163-9330-4C84-98FA-1B0D66CC6556}">
      <dsp:nvSpPr>
        <dsp:cNvPr id="0" name=""/>
        <dsp:cNvSpPr/>
      </dsp:nvSpPr>
      <dsp:spPr>
        <a:xfrm>
          <a:off x="3278598" y="1703426"/>
          <a:ext cx="1920244" cy="1020728"/>
        </a:xfrm>
        <a:prstGeom prst="roundRect">
          <a:avLst>
            <a:gd name="adj" fmla="val 10000"/>
          </a:avLst>
        </a:prstGeom>
        <a:solidFill>
          <a:srgbClr val="23619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 Light" panose="020F0302020204030204"/>
            </a:rPr>
            <a:t>Bill of Materials</a:t>
          </a:r>
        </a:p>
      </dsp:txBody>
      <dsp:txXfrm>
        <a:off x="3308494" y="1733322"/>
        <a:ext cx="1860452" cy="960936"/>
      </dsp:txXfrm>
    </dsp:sp>
    <dsp:sp modelId="{F25C1D2E-47A7-4DC5-A703-06BFCA15159F}">
      <dsp:nvSpPr>
        <dsp:cNvPr id="0" name=""/>
        <dsp:cNvSpPr/>
      </dsp:nvSpPr>
      <dsp:spPr>
        <a:xfrm rot="10800000">
          <a:off x="2768234" y="2002840"/>
          <a:ext cx="360657" cy="421900"/>
        </a:xfrm>
        <a:prstGeom prst="rightArrow">
          <a:avLst>
            <a:gd name="adj1" fmla="val 60000"/>
            <a:gd name="adj2" fmla="val 50000"/>
          </a:avLst>
        </a:prstGeom>
        <a:solidFill>
          <a:srgbClr val="A4D23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2876431" y="2087220"/>
        <a:ext cx="252460" cy="253140"/>
      </dsp:txXfrm>
    </dsp:sp>
    <dsp:sp modelId="{9719839C-29B8-43BC-8DE4-5EDCBA6C0D74}">
      <dsp:nvSpPr>
        <dsp:cNvPr id="0" name=""/>
        <dsp:cNvSpPr/>
      </dsp:nvSpPr>
      <dsp:spPr>
        <a:xfrm>
          <a:off x="677868" y="1703426"/>
          <a:ext cx="1920244" cy="1020728"/>
        </a:xfrm>
        <a:prstGeom prst="roundRect">
          <a:avLst>
            <a:gd name="adj" fmla="val 10000"/>
          </a:avLst>
        </a:prstGeom>
        <a:solidFill>
          <a:srgbClr val="23619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 Light" panose="020F0302020204030204"/>
            </a:rPr>
            <a:t>Prototype Modifications</a:t>
          </a:r>
        </a:p>
      </dsp:txBody>
      <dsp:txXfrm>
        <a:off x="707764" y="1733322"/>
        <a:ext cx="1860452" cy="960936"/>
      </dsp:txXfrm>
    </dsp:sp>
    <dsp:sp modelId="{E1CD54F8-4998-44F1-9B76-CACAE81BF9D1}">
      <dsp:nvSpPr>
        <dsp:cNvPr id="0" name=""/>
        <dsp:cNvSpPr/>
      </dsp:nvSpPr>
      <dsp:spPr>
        <a:xfrm flipV="1">
          <a:off x="1529882" y="2932394"/>
          <a:ext cx="2530040" cy="1063068"/>
        </a:xfrm>
        <a:prstGeom prst="bentArrow">
          <a:avLst/>
        </a:prstGeom>
        <a:solidFill>
          <a:srgbClr val="A4D23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500" kern="1200"/>
        </a:p>
      </dsp:txBody>
      <dsp:txXfrm rot="10800000">
        <a:off x="1529882" y="3145008"/>
        <a:ext cx="2211120" cy="637840"/>
      </dsp:txXfrm>
    </dsp:sp>
    <dsp:sp modelId="{4E0C459B-794C-43D6-A94B-AB5D45683C5A}">
      <dsp:nvSpPr>
        <dsp:cNvPr id="0" name=""/>
        <dsp:cNvSpPr/>
      </dsp:nvSpPr>
      <dsp:spPr>
        <a:xfrm>
          <a:off x="4578972" y="3140772"/>
          <a:ext cx="1920244" cy="1020728"/>
        </a:xfrm>
        <a:prstGeom prst="roundRect">
          <a:avLst>
            <a:gd name="adj" fmla="val 10000"/>
          </a:avLst>
        </a:prstGeom>
        <a:solidFill>
          <a:srgbClr val="23619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 Light" panose="020F0302020204030204"/>
            </a:rPr>
            <a:t>Final Product</a:t>
          </a:r>
        </a:p>
      </dsp:txBody>
      <dsp:txXfrm>
        <a:off x="4608868" y="3170668"/>
        <a:ext cx="1860452" cy="9609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6BFD08-74C8-4926-83AB-6E02CA1A795A}">
      <dsp:nvSpPr>
        <dsp:cNvPr id="0" name=""/>
        <dsp:cNvSpPr/>
      </dsp:nvSpPr>
      <dsp:spPr>
        <a:xfrm>
          <a:off x="0" y="0"/>
          <a:ext cx="10972794" cy="5486400"/>
        </a:xfrm>
        <a:prstGeom prst="rightArrow">
          <a:avLst/>
        </a:prstGeom>
        <a:solidFill>
          <a:srgbClr val="A4D23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051594-E9B0-4220-8871-DC90D320D395}">
      <dsp:nvSpPr>
        <dsp:cNvPr id="0" name=""/>
        <dsp:cNvSpPr/>
      </dsp:nvSpPr>
      <dsp:spPr>
        <a:xfrm>
          <a:off x="5065" y="1645920"/>
          <a:ext cx="3330610" cy="2194560"/>
        </a:xfrm>
        <a:prstGeom prst="roundRect">
          <a:avLst/>
        </a:prstGeom>
        <a:solidFill>
          <a:srgbClr val="40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/>
              <a:cs typeface="Arial"/>
            </a:rPr>
            <a:t>FCAAP is tasked with acquiring data on how nose deflection affects missile flight </a:t>
          </a:r>
          <a:endParaRPr lang="en-US" sz="2400" kern="1200" dirty="0"/>
        </a:p>
      </dsp:txBody>
      <dsp:txXfrm>
        <a:off x="112195" y="1753050"/>
        <a:ext cx="3116350" cy="1980300"/>
      </dsp:txXfrm>
    </dsp:sp>
    <dsp:sp modelId="{7364D62A-D3DC-4485-8559-F295F11DEDA4}">
      <dsp:nvSpPr>
        <dsp:cNvPr id="0" name=""/>
        <dsp:cNvSpPr/>
      </dsp:nvSpPr>
      <dsp:spPr>
        <a:xfrm>
          <a:off x="3821094" y="1645920"/>
          <a:ext cx="3330610" cy="2194560"/>
        </a:xfrm>
        <a:prstGeom prst="roundRect">
          <a:avLst/>
        </a:prstGeom>
        <a:solidFill>
          <a:srgbClr val="40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/>
              <a:cs typeface="Arial"/>
            </a:rPr>
            <a:t>2021 - 2022 Team 504 is tasked with creating a wind tunnel model with an articulating nose cone</a:t>
          </a:r>
        </a:p>
      </dsp:txBody>
      <dsp:txXfrm>
        <a:off x="3928224" y="1753050"/>
        <a:ext cx="3116350" cy="1980300"/>
      </dsp:txXfrm>
    </dsp:sp>
    <dsp:sp modelId="{4F1759A3-1B0A-4A1C-9A9C-4A6EB00FE740}">
      <dsp:nvSpPr>
        <dsp:cNvPr id="0" name=""/>
        <dsp:cNvSpPr/>
      </dsp:nvSpPr>
      <dsp:spPr>
        <a:xfrm>
          <a:off x="7637123" y="1645920"/>
          <a:ext cx="3330610" cy="2194560"/>
        </a:xfrm>
        <a:prstGeom prst="roundRect">
          <a:avLst/>
        </a:prstGeom>
        <a:solidFill>
          <a:srgbClr val="40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/>
              <a:cs typeface="Arial"/>
            </a:rPr>
            <a:t>2022- 2023  Team 509 is tasked with improving and modifying the model created by the previous year’s team </a:t>
          </a:r>
        </a:p>
      </dsp:txBody>
      <dsp:txXfrm>
        <a:off x="7744253" y="1753050"/>
        <a:ext cx="3116350" cy="19803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9461A-32E0-455A-BD38-932760E4F116}">
      <dsp:nvSpPr>
        <dsp:cNvPr id="0" name=""/>
        <dsp:cNvSpPr/>
      </dsp:nvSpPr>
      <dsp:spPr>
        <a:xfrm>
          <a:off x="0" y="28574"/>
          <a:ext cx="1714499" cy="1028700"/>
        </a:xfrm>
        <a:prstGeom prst="roundRect">
          <a:avLst/>
        </a:prstGeom>
        <a:solidFill>
          <a:srgbClr val="40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cs typeface="Arial"/>
            </a:rPr>
            <a:t>Air Force</a:t>
          </a:r>
        </a:p>
      </dsp:txBody>
      <dsp:txXfrm>
        <a:off x="50217" y="78791"/>
        <a:ext cx="1614065" cy="928266"/>
      </dsp:txXfrm>
    </dsp:sp>
    <dsp:sp modelId="{0E8C9C23-19AD-4667-9E1C-85E0382B4D44}">
      <dsp:nvSpPr>
        <dsp:cNvPr id="0" name=""/>
        <dsp:cNvSpPr/>
      </dsp:nvSpPr>
      <dsp:spPr>
        <a:xfrm>
          <a:off x="1885950" y="28574"/>
          <a:ext cx="1714499" cy="1028700"/>
        </a:xfrm>
        <a:prstGeom prst="roundRect">
          <a:avLst/>
        </a:prstGeom>
        <a:solidFill>
          <a:srgbClr val="40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cs typeface="Arial"/>
            </a:rPr>
            <a:t>Boeing</a:t>
          </a:r>
        </a:p>
      </dsp:txBody>
      <dsp:txXfrm>
        <a:off x="1936167" y="78791"/>
        <a:ext cx="1614065" cy="928266"/>
      </dsp:txXfrm>
    </dsp:sp>
    <dsp:sp modelId="{965C11E4-10F1-4902-87F3-C8BC7BE98BE1}">
      <dsp:nvSpPr>
        <dsp:cNvPr id="0" name=""/>
        <dsp:cNvSpPr/>
      </dsp:nvSpPr>
      <dsp:spPr>
        <a:xfrm>
          <a:off x="3771900" y="28574"/>
          <a:ext cx="1714499" cy="1028700"/>
        </a:xfrm>
        <a:prstGeom prst="roundRect">
          <a:avLst/>
        </a:prstGeom>
        <a:solidFill>
          <a:srgbClr val="40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cs typeface="Arial"/>
            </a:rPr>
            <a:t>Raytheon </a:t>
          </a:r>
        </a:p>
      </dsp:txBody>
      <dsp:txXfrm>
        <a:off x="3822117" y="78791"/>
        <a:ext cx="1614065" cy="928266"/>
      </dsp:txXfrm>
    </dsp:sp>
    <dsp:sp modelId="{061BBB75-2059-4292-A541-8AEC3E50923E}">
      <dsp:nvSpPr>
        <dsp:cNvPr id="0" name=""/>
        <dsp:cNvSpPr/>
      </dsp:nvSpPr>
      <dsp:spPr>
        <a:xfrm>
          <a:off x="942975" y="1228725"/>
          <a:ext cx="1714499" cy="1028700"/>
        </a:xfrm>
        <a:prstGeom prst="roundRect">
          <a:avLst/>
        </a:prstGeom>
        <a:solidFill>
          <a:srgbClr val="40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cs typeface="Arial"/>
            </a:rPr>
            <a:t>Lockheed Martin</a:t>
          </a:r>
        </a:p>
      </dsp:txBody>
      <dsp:txXfrm>
        <a:off x="993192" y="1278942"/>
        <a:ext cx="1614065" cy="928266"/>
      </dsp:txXfrm>
    </dsp:sp>
    <dsp:sp modelId="{8DBD76E9-F810-4B58-B32F-8DF5BED78A17}">
      <dsp:nvSpPr>
        <dsp:cNvPr id="0" name=""/>
        <dsp:cNvSpPr/>
      </dsp:nvSpPr>
      <dsp:spPr>
        <a:xfrm>
          <a:off x="2828925" y="1228725"/>
          <a:ext cx="1714499" cy="1028700"/>
        </a:xfrm>
        <a:prstGeom prst="roundRect">
          <a:avLst/>
        </a:prstGeom>
        <a:solidFill>
          <a:srgbClr val="40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cs typeface="Arial"/>
            </a:rPr>
            <a:t>General Dynamics</a:t>
          </a:r>
        </a:p>
      </dsp:txBody>
      <dsp:txXfrm>
        <a:off x="2879142" y="1278942"/>
        <a:ext cx="1614065" cy="9282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862A7-6135-4189-98DF-CC7247675FDD}">
      <dsp:nvSpPr>
        <dsp:cNvPr id="0" name=""/>
        <dsp:cNvSpPr/>
      </dsp:nvSpPr>
      <dsp:spPr>
        <a:xfrm>
          <a:off x="0" y="28574"/>
          <a:ext cx="1714499" cy="1028700"/>
        </a:xfrm>
        <a:prstGeom prst="roundRect">
          <a:avLst/>
        </a:prstGeom>
        <a:solidFill>
          <a:srgbClr val="236192"/>
        </a:solidFill>
        <a:ln w="12700" cap="flat" cmpd="sng" algn="ctr">
          <a:solidFill>
            <a:srgbClr val="2361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College of Engineering</a:t>
          </a:r>
        </a:p>
      </dsp:txBody>
      <dsp:txXfrm>
        <a:off x="50217" y="78791"/>
        <a:ext cx="1614065" cy="928266"/>
      </dsp:txXfrm>
    </dsp:sp>
    <dsp:sp modelId="{15B29B7D-59D1-4EDE-9E12-FED9AFFA6B1A}">
      <dsp:nvSpPr>
        <dsp:cNvPr id="0" name=""/>
        <dsp:cNvSpPr/>
      </dsp:nvSpPr>
      <dsp:spPr>
        <a:xfrm>
          <a:off x="1885950" y="28574"/>
          <a:ext cx="1714499" cy="1028700"/>
        </a:xfrm>
        <a:prstGeom prst="roundRect">
          <a:avLst/>
        </a:prstGeom>
        <a:solidFill>
          <a:srgbClr val="236192"/>
        </a:solidFill>
        <a:ln w="12700" cap="flat" cmpd="sng" algn="ctr">
          <a:solidFill>
            <a:srgbClr val="2361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Dr. Jonas Gustavsson</a:t>
          </a:r>
        </a:p>
      </dsp:txBody>
      <dsp:txXfrm>
        <a:off x="1936167" y="78791"/>
        <a:ext cx="1614065" cy="928266"/>
      </dsp:txXfrm>
    </dsp:sp>
    <dsp:sp modelId="{9C4C4FA6-488D-448B-B9B9-FAEFDDBFB8E8}">
      <dsp:nvSpPr>
        <dsp:cNvPr id="0" name=""/>
        <dsp:cNvSpPr/>
      </dsp:nvSpPr>
      <dsp:spPr>
        <a:xfrm>
          <a:off x="3771900" y="28574"/>
          <a:ext cx="1714499" cy="1028700"/>
        </a:xfrm>
        <a:prstGeom prst="roundRect">
          <a:avLst/>
        </a:prstGeom>
        <a:solidFill>
          <a:srgbClr val="236192"/>
        </a:solidFill>
        <a:ln w="12700" cap="flat" cmpd="sng" algn="ctr">
          <a:solidFill>
            <a:srgbClr val="2361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Dr. </a:t>
          </a:r>
          <a:r>
            <a:rPr lang="en-US" sz="2000" kern="1200" err="1">
              <a:latin typeface="Arial" panose="020B0604020202020204" pitchFamily="34" charset="0"/>
              <a:cs typeface="Arial" panose="020B0604020202020204" pitchFamily="34" charset="0"/>
            </a:rPr>
            <a:t>Rajan</a:t>
          </a: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 Kumar</a:t>
          </a:r>
        </a:p>
      </dsp:txBody>
      <dsp:txXfrm>
        <a:off x="3822117" y="78791"/>
        <a:ext cx="1614065" cy="928266"/>
      </dsp:txXfrm>
    </dsp:sp>
    <dsp:sp modelId="{F786AF1E-1B1F-4A8E-BC6E-2F404AB191A9}">
      <dsp:nvSpPr>
        <dsp:cNvPr id="0" name=""/>
        <dsp:cNvSpPr/>
      </dsp:nvSpPr>
      <dsp:spPr>
        <a:xfrm>
          <a:off x="942975" y="1228725"/>
          <a:ext cx="1714499" cy="1028700"/>
        </a:xfrm>
        <a:prstGeom prst="roundRect">
          <a:avLst/>
        </a:prstGeom>
        <a:solidFill>
          <a:srgbClr val="236192"/>
        </a:solidFill>
        <a:ln w="12700" cap="flat" cmpd="sng" algn="ctr">
          <a:solidFill>
            <a:srgbClr val="2361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Dr. Shayne </a:t>
          </a:r>
          <a:r>
            <a:rPr lang="en-US" sz="2000" kern="1200" err="1">
              <a:latin typeface="Arial" panose="020B0604020202020204" pitchFamily="34" charset="0"/>
              <a:cs typeface="Arial" panose="020B0604020202020204" pitchFamily="34" charset="0"/>
            </a:rPr>
            <a:t>McConomy</a:t>
          </a:r>
          <a:endParaRPr lang="en-US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93192" y="1278942"/>
        <a:ext cx="1614065" cy="928266"/>
      </dsp:txXfrm>
    </dsp:sp>
    <dsp:sp modelId="{FE7D9E9D-93E5-4C6C-9746-DF6D187838D6}">
      <dsp:nvSpPr>
        <dsp:cNvPr id="0" name=""/>
        <dsp:cNvSpPr/>
      </dsp:nvSpPr>
      <dsp:spPr>
        <a:xfrm>
          <a:off x="2828925" y="1228725"/>
          <a:ext cx="1714499" cy="1028700"/>
        </a:xfrm>
        <a:prstGeom prst="roundRect">
          <a:avLst/>
        </a:prstGeom>
        <a:solidFill>
          <a:srgbClr val="236192"/>
        </a:solidFill>
        <a:ln w="12700" cap="flat" cmpd="sng" algn="ctr">
          <a:solidFill>
            <a:srgbClr val="2361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Dr. </a:t>
          </a:r>
          <a:r>
            <a:rPr lang="en-US" sz="2000" kern="1200" err="1">
              <a:latin typeface="Arial" panose="020B0604020202020204" pitchFamily="34" charset="0"/>
              <a:cs typeface="Arial" panose="020B0604020202020204" pitchFamily="34" charset="0"/>
            </a:rPr>
            <a:t>Suvranu</a:t>
          </a: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 De</a:t>
          </a:r>
        </a:p>
      </dsp:txBody>
      <dsp:txXfrm>
        <a:off x="2879142" y="1278942"/>
        <a:ext cx="1614065" cy="9282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52128-9AAC-4973-9108-CC8D15FAF4CC}">
      <dsp:nvSpPr>
        <dsp:cNvPr id="0" name=""/>
        <dsp:cNvSpPr/>
      </dsp:nvSpPr>
      <dsp:spPr>
        <a:xfrm>
          <a:off x="3636" y="21680"/>
          <a:ext cx="3545595" cy="1418238"/>
        </a:xfrm>
        <a:prstGeom prst="roundRect">
          <a:avLst/>
        </a:prstGeom>
        <a:solidFill>
          <a:srgbClr val="A4D233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/>
              <a:cs typeface="Times New Roman"/>
            </a:rPr>
            <a:t>Assumption 1</a:t>
          </a:r>
        </a:p>
      </dsp:txBody>
      <dsp:txXfrm>
        <a:off x="72869" y="90913"/>
        <a:ext cx="3407129" cy="1279772"/>
      </dsp:txXfrm>
    </dsp:sp>
    <dsp:sp modelId="{25E0B386-350E-4FAF-A15F-164A7CF2AA89}">
      <dsp:nvSpPr>
        <dsp:cNvPr id="0" name=""/>
        <dsp:cNvSpPr/>
      </dsp:nvSpPr>
      <dsp:spPr>
        <a:xfrm>
          <a:off x="3636" y="1439919"/>
          <a:ext cx="3545595" cy="2196000"/>
        </a:xfrm>
        <a:prstGeom prst="roundRect">
          <a:avLst/>
        </a:prstGeom>
        <a:solidFill>
          <a:srgbClr val="BFBFBF">
            <a:alpha val="89804"/>
          </a:srgb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kern="1200" dirty="0">
              <a:latin typeface="Arial"/>
              <a:cs typeface="Arial"/>
            </a:rPr>
            <a:t>Model has access to</a:t>
          </a:r>
          <a:endParaRPr lang="en-US" sz="2400" kern="1200" dirty="0">
            <a:latin typeface="Arial"/>
            <a:cs typeface="Times New Roman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kern="1200" dirty="0">
              <a:latin typeface="Arial"/>
              <a:cs typeface="Arial"/>
            </a:rPr>
            <a:t>an outside power</a:t>
          </a:r>
          <a:endParaRPr lang="en-US" sz="2400" kern="1200" dirty="0">
            <a:latin typeface="Arial"/>
            <a:cs typeface="Times New Roman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kern="1200" dirty="0">
              <a:latin typeface="Arial"/>
              <a:cs typeface="Arial"/>
            </a:rPr>
            <a:t>supply and controls.</a:t>
          </a:r>
          <a:endParaRPr lang="en-US" sz="2400" kern="1200" dirty="0">
            <a:latin typeface="Arial"/>
            <a:cs typeface="Times New Roman"/>
          </a:endParaRPr>
        </a:p>
      </dsp:txBody>
      <dsp:txXfrm>
        <a:off x="110836" y="1547119"/>
        <a:ext cx="3331195" cy="1981600"/>
      </dsp:txXfrm>
    </dsp:sp>
    <dsp:sp modelId="{71CB4E08-A93F-4849-8148-6A0CE8EF7D21}">
      <dsp:nvSpPr>
        <dsp:cNvPr id="0" name=""/>
        <dsp:cNvSpPr/>
      </dsp:nvSpPr>
      <dsp:spPr>
        <a:xfrm>
          <a:off x="4045615" y="21680"/>
          <a:ext cx="3545595" cy="1418238"/>
        </a:xfrm>
        <a:prstGeom prst="roundRect">
          <a:avLst/>
        </a:prstGeom>
        <a:solidFill>
          <a:srgbClr val="A4D233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/>
              <a:cs typeface="Times New Roman"/>
            </a:rPr>
            <a:t>Assumption 2</a:t>
          </a:r>
        </a:p>
      </dsp:txBody>
      <dsp:txXfrm>
        <a:off x="4114848" y="90913"/>
        <a:ext cx="3407129" cy="1279772"/>
      </dsp:txXfrm>
    </dsp:sp>
    <dsp:sp modelId="{A3CA3B48-66E8-42F8-9412-6B559A0A5B08}">
      <dsp:nvSpPr>
        <dsp:cNvPr id="0" name=""/>
        <dsp:cNvSpPr/>
      </dsp:nvSpPr>
      <dsp:spPr>
        <a:xfrm>
          <a:off x="4045615" y="1439919"/>
          <a:ext cx="3545595" cy="2196000"/>
        </a:xfrm>
        <a:prstGeom prst="roundRect">
          <a:avLst/>
        </a:prstGeom>
        <a:solidFill>
          <a:srgbClr val="BFBFBF">
            <a:alpha val="89804"/>
          </a:srgb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kern="1200" dirty="0">
              <a:latin typeface="Arial"/>
              <a:cs typeface="Arial"/>
            </a:rPr>
            <a:t>Gravitational force will</a:t>
          </a:r>
          <a:endParaRPr lang="en-US" sz="2400" kern="1200" dirty="0">
            <a:latin typeface="Arial"/>
            <a:cs typeface="Times New Roman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kern="1200" dirty="0">
              <a:latin typeface="Arial"/>
              <a:cs typeface="Arial"/>
            </a:rPr>
            <a:t>be far greater than</a:t>
          </a:r>
          <a:endParaRPr lang="en-US" sz="2400" kern="1200" dirty="0">
            <a:latin typeface="Arial"/>
            <a:cs typeface="Times New Roman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kern="1200" dirty="0">
              <a:latin typeface="Arial"/>
              <a:cs typeface="Arial"/>
            </a:rPr>
            <a:t>the aerodynamic</a:t>
          </a:r>
          <a:endParaRPr lang="en-US" sz="2400" kern="1200" dirty="0">
            <a:latin typeface="Arial"/>
            <a:cs typeface="Times New Roman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kern="1200" dirty="0">
              <a:latin typeface="Arial"/>
              <a:cs typeface="Arial"/>
            </a:rPr>
            <a:t>forces. </a:t>
          </a:r>
          <a:endParaRPr lang="en-US" sz="2400" kern="1200" dirty="0">
            <a:latin typeface="Arial"/>
            <a:cs typeface="Times New Roman"/>
          </a:endParaRPr>
        </a:p>
      </dsp:txBody>
      <dsp:txXfrm>
        <a:off x="4152815" y="1547119"/>
        <a:ext cx="3331195" cy="1981600"/>
      </dsp:txXfrm>
    </dsp:sp>
    <dsp:sp modelId="{A0CFE047-B7AE-42FE-A905-23AF656A0441}">
      <dsp:nvSpPr>
        <dsp:cNvPr id="0" name=""/>
        <dsp:cNvSpPr/>
      </dsp:nvSpPr>
      <dsp:spPr>
        <a:xfrm>
          <a:off x="8087594" y="21680"/>
          <a:ext cx="3545595" cy="1418238"/>
        </a:xfrm>
        <a:prstGeom prst="roundRect">
          <a:avLst/>
        </a:prstGeom>
        <a:solidFill>
          <a:srgbClr val="A4D233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/>
              <a:cs typeface="Times New Roman"/>
            </a:rPr>
            <a:t>Assumption 3</a:t>
          </a:r>
        </a:p>
      </dsp:txBody>
      <dsp:txXfrm>
        <a:off x="8156827" y="90913"/>
        <a:ext cx="3407129" cy="1279772"/>
      </dsp:txXfrm>
    </dsp:sp>
    <dsp:sp modelId="{19E30030-9522-483A-9F97-00C5D29E20AD}">
      <dsp:nvSpPr>
        <dsp:cNvPr id="0" name=""/>
        <dsp:cNvSpPr/>
      </dsp:nvSpPr>
      <dsp:spPr>
        <a:xfrm>
          <a:off x="8087594" y="1439919"/>
          <a:ext cx="3545595" cy="2196000"/>
        </a:xfrm>
        <a:prstGeom prst="roundRect">
          <a:avLst/>
        </a:prstGeom>
        <a:solidFill>
          <a:srgbClr val="BFBFBF">
            <a:alpha val="89804"/>
          </a:srgb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kern="1200" dirty="0">
              <a:latin typeface="Arial"/>
              <a:cs typeface="Times New Roman"/>
            </a:rPr>
            <a:t>No shockwaves will 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kern="1200" dirty="0">
              <a:latin typeface="Arial"/>
              <a:cs typeface="Times New Roman"/>
            </a:rPr>
            <a:t>be produced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kern="1200" dirty="0">
              <a:latin typeface="Arial"/>
              <a:cs typeface="Times New Roman"/>
            </a:rPr>
            <a:t>(subsonic and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kern="1200" dirty="0">
              <a:latin typeface="Arial"/>
              <a:cs typeface="Times New Roman"/>
            </a:rPr>
            <a:t>incompressible)</a:t>
          </a:r>
        </a:p>
      </dsp:txBody>
      <dsp:txXfrm>
        <a:off x="8194794" y="1547119"/>
        <a:ext cx="3331195" cy="19816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4E8E69-B1EF-450A-A642-8F7589840738}">
      <dsp:nvSpPr>
        <dsp:cNvPr id="0" name=""/>
        <dsp:cNvSpPr/>
      </dsp:nvSpPr>
      <dsp:spPr>
        <a:xfrm>
          <a:off x="3132311" y="1249"/>
          <a:ext cx="1964977" cy="982488"/>
        </a:xfrm>
        <a:prstGeom prst="roundRect">
          <a:avLst>
            <a:gd name="adj" fmla="val 10000"/>
          </a:avLst>
        </a:prstGeom>
        <a:solidFill>
          <a:srgbClr val="23619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Arial"/>
              <a:cs typeface="Times New Roman"/>
            </a:rPr>
            <a:t>Nose Actuation</a:t>
          </a:r>
        </a:p>
      </dsp:txBody>
      <dsp:txXfrm>
        <a:off x="3161087" y="30025"/>
        <a:ext cx="1907425" cy="924936"/>
      </dsp:txXfrm>
    </dsp:sp>
    <dsp:sp modelId="{5A6A909A-0262-4970-B780-B8FDBDABA990}">
      <dsp:nvSpPr>
        <dsp:cNvPr id="0" name=""/>
        <dsp:cNvSpPr/>
      </dsp:nvSpPr>
      <dsp:spPr>
        <a:xfrm rot="3600000">
          <a:off x="4413904" y="1726079"/>
          <a:ext cx="1024746" cy="343871"/>
        </a:xfrm>
        <a:prstGeom prst="leftRightArrow">
          <a:avLst>
            <a:gd name="adj1" fmla="val 60000"/>
            <a:gd name="adj2" fmla="val 50000"/>
          </a:avLst>
        </a:prstGeom>
        <a:solidFill>
          <a:srgbClr val="A4D23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517065" y="1794853"/>
        <a:ext cx="818424" cy="206323"/>
      </dsp:txXfrm>
    </dsp:sp>
    <dsp:sp modelId="{AC0CB4FB-9780-424D-9C11-EF559D072D41}">
      <dsp:nvSpPr>
        <dsp:cNvPr id="0" name=""/>
        <dsp:cNvSpPr/>
      </dsp:nvSpPr>
      <dsp:spPr>
        <a:xfrm>
          <a:off x="4755266" y="2812291"/>
          <a:ext cx="1964977" cy="982488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Arial"/>
              <a:cs typeface="Times New Roman"/>
            </a:rPr>
            <a:t>Control</a:t>
          </a:r>
        </a:p>
      </dsp:txBody>
      <dsp:txXfrm>
        <a:off x="4784042" y="2841067"/>
        <a:ext cx="1907425" cy="924936"/>
      </dsp:txXfrm>
    </dsp:sp>
    <dsp:sp modelId="{EF1AACB6-E4DF-4537-A8E0-2ED0FD61D6B4}">
      <dsp:nvSpPr>
        <dsp:cNvPr id="0" name=""/>
        <dsp:cNvSpPr/>
      </dsp:nvSpPr>
      <dsp:spPr>
        <a:xfrm rot="10800000">
          <a:off x="3602426" y="3131600"/>
          <a:ext cx="1024746" cy="343871"/>
        </a:xfrm>
        <a:prstGeom prst="leftRightArrow">
          <a:avLst>
            <a:gd name="adj1" fmla="val 60000"/>
            <a:gd name="adj2" fmla="val 50000"/>
          </a:avLst>
        </a:prstGeom>
        <a:solidFill>
          <a:srgbClr val="A4D23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3705587" y="3200374"/>
        <a:ext cx="818424" cy="206323"/>
      </dsp:txXfrm>
    </dsp:sp>
    <dsp:sp modelId="{B0E7AF90-7E03-46DB-90C2-D91CB3973A57}">
      <dsp:nvSpPr>
        <dsp:cNvPr id="0" name=""/>
        <dsp:cNvSpPr/>
      </dsp:nvSpPr>
      <dsp:spPr>
        <a:xfrm>
          <a:off x="1509355" y="2812291"/>
          <a:ext cx="1964977" cy="982488"/>
        </a:xfrm>
        <a:prstGeom prst="roundRect">
          <a:avLst>
            <a:gd name="adj" fmla="val 10000"/>
          </a:avLst>
        </a:prstGeom>
        <a:solidFill>
          <a:srgbClr val="EE27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Arial"/>
              <a:cs typeface="Times New Roman"/>
            </a:rPr>
            <a:t>Structure</a:t>
          </a:r>
        </a:p>
      </dsp:txBody>
      <dsp:txXfrm>
        <a:off x="1538131" y="2841067"/>
        <a:ext cx="1907425" cy="924936"/>
      </dsp:txXfrm>
    </dsp:sp>
    <dsp:sp modelId="{24F3F2B7-4CEF-4493-92D5-3490195C9DC8}">
      <dsp:nvSpPr>
        <dsp:cNvPr id="0" name=""/>
        <dsp:cNvSpPr/>
      </dsp:nvSpPr>
      <dsp:spPr>
        <a:xfrm rot="18000000">
          <a:off x="2790949" y="1726079"/>
          <a:ext cx="1024746" cy="343871"/>
        </a:xfrm>
        <a:prstGeom prst="leftRightArrow">
          <a:avLst>
            <a:gd name="adj1" fmla="val 60000"/>
            <a:gd name="adj2" fmla="val 50000"/>
          </a:avLst>
        </a:prstGeom>
        <a:solidFill>
          <a:srgbClr val="A4D23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894110" y="1794853"/>
        <a:ext cx="818424" cy="20632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3E65FD-66FB-4AA8-A19D-2E68050AD158}">
      <dsp:nvSpPr>
        <dsp:cNvPr id="0" name=""/>
        <dsp:cNvSpPr/>
      </dsp:nvSpPr>
      <dsp:spPr>
        <a:xfrm>
          <a:off x="7232" y="2029605"/>
          <a:ext cx="1935757" cy="1033190"/>
        </a:xfrm>
        <a:prstGeom prst="roundRect">
          <a:avLst/>
        </a:prstGeom>
        <a:solidFill>
          <a:srgbClr val="23619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/>
              <a:cs typeface="Arial"/>
            </a:rPr>
            <a:t>Nose Actuation</a:t>
          </a:r>
        </a:p>
      </dsp:txBody>
      <dsp:txXfrm>
        <a:off x="57668" y="2080041"/>
        <a:ext cx="1834885" cy="932318"/>
      </dsp:txXfrm>
    </dsp:sp>
    <dsp:sp modelId="{8BC652E7-487E-4BD8-9C60-AE8004A47EB7}">
      <dsp:nvSpPr>
        <dsp:cNvPr id="0" name=""/>
        <dsp:cNvSpPr/>
      </dsp:nvSpPr>
      <dsp:spPr>
        <a:xfrm rot="18920196">
          <a:off x="1747055" y="2045463"/>
          <a:ext cx="1357118" cy="47502"/>
        </a:xfrm>
        <a:custGeom>
          <a:avLst/>
          <a:gdLst/>
          <a:ahLst/>
          <a:cxnLst/>
          <a:rect l="0" t="0" r="0" b="0"/>
          <a:pathLst>
            <a:path>
              <a:moveTo>
                <a:pt x="0" y="23751"/>
              </a:moveTo>
              <a:lnTo>
                <a:pt x="1357118" y="237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91686" y="2035286"/>
        <a:ext cx="67855" cy="67855"/>
      </dsp:txXfrm>
    </dsp:sp>
    <dsp:sp modelId="{21FBA105-B6EF-4D75-A3EA-45BB658A1A49}">
      <dsp:nvSpPr>
        <dsp:cNvPr id="0" name=""/>
        <dsp:cNvSpPr/>
      </dsp:nvSpPr>
      <dsp:spPr>
        <a:xfrm>
          <a:off x="2908239" y="1075632"/>
          <a:ext cx="1935757" cy="1033190"/>
        </a:xfrm>
        <a:prstGeom prst="roundRect">
          <a:avLst/>
        </a:prstGeom>
        <a:solidFill>
          <a:srgbClr val="23619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/>
              <a:cs typeface="Arial"/>
            </a:rPr>
            <a:t>Mechanical</a:t>
          </a:r>
        </a:p>
      </dsp:txBody>
      <dsp:txXfrm>
        <a:off x="2958675" y="1126068"/>
        <a:ext cx="1834885" cy="932318"/>
      </dsp:txXfrm>
    </dsp:sp>
    <dsp:sp modelId="{25F44B48-23D2-4EA7-B15D-C28906D951CC}">
      <dsp:nvSpPr>
        <dsp:cNvPr id="0" name=""/>
        <dsp:cNvSpPr/>
      </dsp:nvSpPr>
      <dsp:spPr>
        <a:xfrm rot="19669945">
          <a:off x="4756476" y="1264932"/>
          <a:ext cx="1140289" cy="47502"/>
        </a:xfrm>
        <a:custGeom>
          <a:avLst/>
          <a:gdLst/>
          <a:ahLst/>
          <a:cxnLst/>
          <a:rect l="0" t="0" r="0" b="0"/>
          <a:pathLst>
            <a:path>
              <a:moveTo>
                <a:pt x="0" y="23751"/>
              </a:moveTo>
              <a:lnTo>
                <a:pt x="1140289" y="237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98114" y="1260176"/>
        <a:ext cx="57014" cy="57014"/>
      </dsp:txXfrm>
    </dsp:sp>
    <dsp:sp modelId="{623D4C73-A05F-4AC5-9E63-CCA585B1F12F}">
      <dsp:nvSpPr>
        <dsp:cNvPr id="0" name=""/>
        <dsp:cNvSpPr/>
      </dsp:nvSpPr>
      <dsp:spPr>
        <a:xfrm>
          <a:off x="5809245" y="468545"/>
          <a:ext cx="1935757" cy="1033190"/>
        </a:xfrm>
        <a:prstGeom prst="roundRect">
          <a:avLst/>
        </a:prstGeom>
        <a:solidFill>
          <a:srgbClr val="23619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/>
              <a:cs typeface="Arial"/>
            </a:rPr>
            <a:t>Deflection</a:t>
          </a:r>
        </a:p>
      </dsp:txBody>
      <dsp:txXfrm>
        <a:off x="5859681" y="518981"/>
        <a:ext cx="1834885" cy="932318"/>
      </dsp:txXfrm>
    </dsp:sp>
    <dsp:sp modelId="{9BBC27F7-6456-41DC-A9DE-3D67C09CD11D}">
      <dsp:nvSpPr>
        <dsp:cNvPr id="0" name=""/>
        <dsp:cNvSpPr/>
      </dsp:nvSpPr>
      <dsp:spPr>
        <a:xfrm rot="1930055">
          <a:off x="4756476" y="1872019"/>
          <a:ext cx="1140289" cy="47502"/>
        </a:xfrm>
        <a:custGeom>
          <a:avLst/>
          <a:gdLst/>
          <a:ahLst/>
          <a:cxnLst/>
          <a:rect l="0" t="0" r="0" b="0"/>
          <a:pathLst>
            <a:path>
              <a:moveTo>
                <a:pt x="0" y="23751"/>
              </a:moveTo>
              <a:lnTo>
                <a:pt x="1140289" y="237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98114" y="1867263"/>
        <a:ext cx="57014" cy="57014"/>
      </dsp:txXfrm>
    </dsp:sp>
    <dsp:sp modelId="{A828D66E-C612-42B3-BC15-868E58A3CFBB}">
      <dsp:nvSpPr>
        <dsp:cNvPr id="0" name=""/>
        <dsp:cNvSpPr/>
      </dsp:nvSpPr>
      <dsp:spPr>
        <a:xfrm>
          <a:off x="5809245" y="1682719"/>
          <a:ext cx="1935757" cy="1033190"/>
        </a:xfrm>
        <a:prstGeom prst="roundRect">
          <a:avLst/>
        </a:prstGeom>
        <a:solidFill>
          <a:srgbClr val="23619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/>
              <a:cs typeface="Arial"/>
            </a:rPr>
            <a:t>Roll</a:t>
          </a:r>
        </a:p>
      </dsp:txBody>
      <dsp:txXfrm>
        <a:off x="5859681" y="1733155"/>
        <a:ext cx="1834885" cy="932318"/>
      </dsp:txXfrm>
    </dsp:sp>
    <dsp:sp modelId="{6AE3A75D-65B9-4612-9740-A13035470F95}">
      <dsp:nvSpPr>
        <dsp:cNvPr id="0" name=""/>
        <dsp:cNvSpPr/>
      </dsp:nvSpPr>
      <dsp:spPr>
        <a:xfrm rot="2679804">
          <a:off x="1747055" y="2999436"/>
          <a:ext cx="1357118" cy="47502"/>
        </a:xfrm>
        <a:custGeom>
          <a:avLst/>
          <a:gdLst/>
          <a:ahLst/>
          <a:cxnLst/>
          <a:rect l="0" t="0" r="0" b="0"/>
          <a:pathLst>
            <a:path>
              <a:moveTo>
                <a:pt x="0" y="23751"/>
              </a:moveTo>
              <a:lnTo>
                <a:pt x="1357118" y="237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91686" y="2989259"/>
        <a:ext cx="67855" cy="67855"/>
      </dsp:txXfrm>
    </dsp:sp>
    <dsp:sp modelId="{2888F8F0-CED2-4B40-A1E5-0B373A12FAB2}">
      <dsp:nvSpPr>
        <dsp:cNvPr id="0" name=""/>
        <dsp:cNvSpPr/>
      </dsp:nvSpPr>
      <dsp:spPr>
        <a:xfrm>
          <a:off x="2908239" y="2983579"/>
          <a:ext cx="1935757" cy="1033190"/>
        </a:xfrm>
        <a:prstGeom prst="roundRect">
          <a:avLst/>
        </a:prstGeom>
        <a:solidFill>
          <a:srgbClr val="23619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/>
              <a:cs typeface="Arial"/>
            </a:rPr>
            <a:t>Maintains flow attachment</a:t>
          </a:r>
        </a:p>
      </dsp:txBody>
      <dsp:txXfrm>
        <a:off x="2958675" y="3034015"/>
        <a:ext cx="1834885" cy="932318"/>
      </dsp:txXfrm>
    </dsp:sp>
    <dsp:sp modelId="{1EDBA19E-1373-42F3-AD3E-C155A0FBD713}">
      <dsp:nvSpPr>
        <dsp:cNvPr id="0" name=""/>
        <dsp:cNvSpPr/>
      </dsp:nvSpPr>
      <dsp:spPr>
        <a:xfrm>
          <a:off x="4843997" y="3476423"/>
          <a:ext cx="965248" cy="47502"/>
        </a:xfrm>
        <a:custGeom>
          <a:avLst/>
          <a:gdLst/>
          <a:ahLst/>
          <a:cxnLst/>
          <a:rect l="0" t="0" r="0" b="0"/>
          <a:pathLst>
            <a:path>
              <a:moveTo>
                <a:pt x="0" y="23751"/>
              </a:moveTo>
              <a:lnTo>
                <a:pt x="965248" y="237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02490" y="3476042"/>
        <a:ext cx="48262" cy="48262"/>
      </dsp:txXfrm>
    </dsp:sp>
    <dsp:sp modelId="{1DCB187C-6763-4B18-8D64-3B6917DCB0D3}">
      <dsp:nvSpPr>
        <dsp:cNvPr id="0" name=""/>
        <dsp:cNvSpPr/>
      </dsp:nvSpPr>
      <dsp:spPr>
        <a:xfrm>
          <a:off x="5809245" y="2896893"/>
          <a:ext cx="2413121" cy="1206560"/>
        </a:xfrm>
        <a:prstGeom prst="roundRect">
          <a:avLst>
            <a:gd name="adj" fmla="val 10000"/>
          </a:avLst>
        </a:prstGeom>
        <a:solidFill>
          <a:srgbClr val="23619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"/>
              <a:cs typeface="Arial"/>
            </a:rPr>
            <a:t>Smooth transition between nose and body </a:t>
          </a:r>
        </a:p>
      </dsp:txBody>
      <dsp:txXfrm>
        <a:off x="5844584" y="2932232"/>
        <a:ext cx="2342443" cy="113588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3E65FD-66FB-4AA8-A19D-2E68050AD158}">
      <dsp:nvSpPr>
        <dsp:cNvPr id="0" name=""/>
        <dsp:cNvSpPr/>
      </dsp:nvSpPr>
      <dsp:spPr>
        <a:xfrm>
          <a:off x="431571" y="1417632"/>
          <a:ext cx="2377454" cy="1184941"/>
        </a:xfrm>
        <a:prstGeom prst="roundRect">
          <a:avLst/>
        </a:prstGeom>
        <a:solidFill>
          <a:srgbClr val="40404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Control </a:t>
          </a:r>
        </a:p>
      </dsp:txBody>
      <dsp:txXfrm>
        <a:off x="489415" y="1475476"/>
        <a:ext cx="2261766" cy="1069253"/>
      </dsp:txXfrm>
    </dsp:sp>
    <dsp:sp modelId="{ECD4E092-5C24-4A26-B070-BB8306266DE6}">
      <dsp:nvSpPr>
        <dsp:cNvPr id="0" name=""/>
        <dsp:cNvSpPr/>
      </dsp:nvSpPr>
      <dsp:spPr>
        <a:xfrm rot="18660638">
          <a:off x="2486499" y="1267755"/>
          <a:ext cx="1876241" cy="68906"/>
        </a:xfrm>
        <a:custGeom>
          <a:avLst/>
          <a:gdLst/>
          <a:ahLst/>
          <a:cxnLst/>
          <a:rect l="0" t="0" r="0" b="0"/>
          <a:pathLst>
            <a:path>
              <a:moveTo>
                <a:pt x="0" y="34453"/>
              </a:moveTo>
              <a:lnTo>
                <a:pt x="1876241" y="34453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377714" y="1255302"/>
        <a:ext cx="93812" cy="93812"/>
      </dsp:txXfrm>
    </dsp:sp>
    <dsp:sp modelId="{DBAA13E2-2F46-4CF4-811E-BF74317C1C9B}">
      <dsp:nvSpPr>
        <dsp:cNvPr id="0" name=""/>
        <dsp:cNvSpPr/>
      </dsp:nvSpPr>
      <dsp:spPr>
        <a:xfrm>
          <a:off x="4040214" y="1842"/>
          <a:ext cx="2377454" cy="1184941"/>
        </a:xfrm>
        <a:prstGeom prst="roundRect">
          <a:avLst/>
        </a:prstGeom>
        <a:solidFill>
          <a:srgbClr val="40404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 Takes user input</a:t>
          </a:r>
        </a:p>
      </dsp:txBody>
      <dsp:txXfrm>
        <a:off x="4098058" y="59686"/>
        <a:ext cx="2261766" cy="1069253"/>
      </dsp:txXfrm>
    </dsp:sp>
    <dsp:sp modelId="{6AE3A75D-65B9-4612-9740-A13035470F95}">
      <dsp:nvSpPr>
        <dsp:cNvPr id="0" name=""/>
        <dsp:cNvSpPr/>
      </dsp:nvSpPr>
      <dsp:spPr>
        <a:xfrm>
          <a:off x="2809026" y="1975649"/>
          <a:ext cx="1231188" cy="68906"/>
        </a:xfrm>
        <a:custGeom>
          <a:avLst/>
          <a:gdLst/>
          <a:ahLst/>
          <a:cxnLst/>
          <a:rect l="0" t="0" r="0" b="0"/>
          <a:pathLst>
            <a:path>
              <a:moveTo>
                <a:pt x="0" y="34453"/>
              </a:moveTo>
              <a:lnTo>
                <a:pt x="1231188" y="34453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93840" y="1979323"/>
        <a:ext cx="61559" cy="61559"/>
      </dsp:txXfrm>
    </dsp:sp>
    <dsp:sp modelId="{2888F8F0-CED2-4B40-A1E5-0B373A12FAB2}">
      <dsp:nvSpPr>
        <dsp:cNvPr id="0" name=""/>
        <dsp:cNvSpPr/>
      </dsp:nvSpPr>
      <dsp:spPr>
        <a:xfrm>
          <a:off x="4040214" y="1417632"/>
          <a:ext cx="2377454" cy="1184941"/>
        </a:xfrm>
        <a:prstGeom prst="roundRect">
          <a:avLst/>
        </a:prstGeom>
        <a:solidFill>
          <a:srgbClr val="40404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Provides linear output for nose deflection</a:t>
          </a:r>
        </a:p>
      </dsp:txBody>
      <dsp:txXfrm>
        <a:off x="4098058" y="1475476"/>
        <a:ext cx="2261766" cy="1069253"/>
      </dsp:txXfrm>
    </dsp:sp>
    <dsp:sp modelId="{63F5A9A2-BA55-4BC4-8B78-3C74CE7101FC}">
      <dsp:nvSpPr>
        <dsp:cNvPr id="0" name=""/>
        <dsp:cNvSpPr/>
      </dsp:nvSpPr>
      <dsp:spPr>
        <a:xfrm rot="2939362">
          <a:off x="2486499" y="2683544"/>
          <a:ext cx="1876241" cy="68906"/>
        </a:xfrm>
        <a:custGeom>
          <a:avLst/>
          <a:gdLst/>
          <a:ahLst/>
          <a:cxnLst/>
          <a:rect l="0" t="0" r="0" b="0"/>
          <a:pathLst>
            <a:path>
              <a:moveTo>
                <a:pt x="0" y="34453"/>
              </a:moveTo>
              <a:lnTo>
                <a:pt x="1876241" y="34453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377714" y="2671091"/>
        <a:ext cx="93812" cy="93812"/>
      </dsp:txXfrm>
    </dsp:sp>
    <dsp:sp modelId="{C8DFB451-F2BE-49B8-8A3A-EE88DFC95797}">
      <dsp:nvSpPr>
        <dsp:cNvPr id="0" name=""/>
        <dsp:cNvSpPr/>
      </dsp:nvSpPr>
      <dsp:spPr>
        <a:xfrm>
          <a:off x="4040214" y="2833421"/>
          <a:ext cx="2377454" cy="1184941"/>
        </a:xfrm>
        <a:prstGeom prst="roundRect">
          <a:avLst/>
        </a:prstGeom>
        <a:solidFill>
          <a:srgbClr val="40404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Provides output for fins</a:t>
          </a:r>
        </a:p>
      </dsp:txBody>
      <dsp:txXfrm>
        <a:off x="4098058" y="2891265"/>
        <a:ext cx="2261766" cy="106925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3E65FD-66FB-4AA8-A19D-2E68050AD158}">
      <dsp:nvSpPr>
        <dsp:cNvPr id="0" name=""/>
        <dsp:cNvSpPr/>
      </dsp:nvSpPr>
      <dsp:spPr>
        <a:xfrm>
          <a:off x="1179" y="1639265"/>
          <a:ext cx="2103130" cy="1097274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Structure</a:t>
          </a:r>
        </a:p>
      </dsp:txBody>
      <dsp:txXfrm>
        <a:off x="54744" y="1692830"/>
        <a:ext cx="1996000" cy="990144"/>
      </dsp:txXfrm>
    </dsp:sp>
    <dsp:sp modelId="{31615998-1146-4A20-8A42-27A8B4E79269}">
      <dsp:nvSpPr>
        <dsp:cNvPr id="0" name=""/>
        <dsp:cNvSpPr/>
      </dsp:nvSpPr>
      <dsp:spPr>
        <a:xfrm rot="18899850">
          <a:off x="1824602" y="1477953"/>
          <a:ext cx="1909761" cy="69433"/>
        </a:xfrm>
        <a:custGeom>
          <a:avLst/>
          <a:gdLst/>
          <a:ahLst/>
          <a:cxnLst/>
          <a:rect l="0" t="0" r="0" b="0"/>
          <a:pathLst>
            <a:path>
              <a:moveTo>
                <a:pt x="0" y="34716"/>
              </a:moveTo>
              <a:lnTo>
                <a:pt x="1909761" y="34716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731738" y="1464926"/>
        <a:ext cx="95488" cy="95488"/>
      </dsp:txXfrm>
    </dsp:sp>
    <dsp:sp modelId="{22D44011-3550-403E-9564-F6CF992448EC}">
      <dsp:nvSpPr>
        <dsp:cNvPr id="0" name=""/>
        <dsp:cNvSpPr/>
      </dsp:nvSpPr>
      <dsp:spPr>
        <a:xfrm>
          <a:off x="3454656" y="288801"/>
          <a:ext cx="2103130" cy="1097274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Secures Components</a:t>
          </a:r>
        </a:p>
      </dsp:txBody>
      <dsp:txXfrm>
        <a:off x="3508221" y="342366"/>
        <a:ext cx="1996000" cy="990144"/>
      </dsp:txXfrm>
    </dsp:sp>
    <dsp:sp modelId="{8BC652E7-487E-4BD8-9C60-AE8004A47EB7}">
      <dsp:nvSpPr>
        <dsp:cNvPr id="0" name=""/>
        <dsp:cNvSpPr/>
      </dsp:nvSpPr>
      <dsp:spPr>
        <a:xfrm>
          <a:off x="2104309" y="2153186"/>
          <a:ext cx="1350346" cy="69433"/>
        </a:xfrm>
        <a:custGeom>
          <a:avLst/>
          <a:gdLst/>
          <a:ahLst/>
          <a:cxnLst/>
          <a:rect l="0" t="0" r="0" b="0"/>
          <a:pathLst>
            <a:path>
              <a:moveTo>
                <a:pt x="0" y="34716"/>
              </a:moveTo>
              <a:lnTo>
                <a:pt x="1350346" y="34716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45724" y="2154144"/>
        <a:ext cx="67517" cy="67517"/>
      </dsp:txXfrm>
    </dsp:sp>
    <dsp:sp modelId="{21FBA105-B6EF-4D75-A3EA-45BB658A1A49}">
      <dsp:nvSpPr>
        <dsp:cNvPr id="0" name=""/>
        <dsp:cNvSpPr/>
      </dsp:nvSpPr>
      <dsp:spPr>
        <a:xfrm>
          <a:off x="3454656" y="1639265"/>
          <a:ext cx="2103130" cy="1097274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Maintains Rigidity</a:t>
          </a:r>
        </a:p>
      </dsp:txBody>
      <dsp:txXfrm>
        <a:off x="3508221" y="1692830"/>
        <a:ext cx="1996000" cy="990144"/>
      </dsp:txXfrm>
    </dsp:sp>
    <dsp:sp modelId="{3D54CA3A-DAF5-4EAB-B5EE-8DA8723D12D8}">
      <dsp:nvSpPr>
        <dsp:cNvPr id="0" name=""/>
        <dsp:cNvSpPr/>
      </dsp:nvSpPr>
      <dsp:spPr>
        <a:xfrm rot="20005977">
          <a:off x="5478080" y="1815570"/>
          <a:ext cx="1509759" cy="69433"/>
        </a:xfrm>
        <a:custGeom>
          <a:avLst/>
          <a:gdLst/>
          <a:ahLst/>
          <a:cxnLst/>
          <a:rect l="0" t="0" r="0" b="0"/>
          <a:pathLst>
            <a:path>
              <a:moveTo>
                <a:pt x="0" y="34716"/>
              </a:moveTo>
              <a:lnTo>
                <a:pt x="1509759" y="34716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195216" y="1812542"/>
        <a:ext cx="75487" cy="75487"/>
      </dsp:txXfrm>
    </dsp:sp>
    <dsp:sp modelId="{7093FEB5-CB29-44BF-A706-A0ED23543934}">
      <dsp:nvSpPr>
        <dsp:cNvPr id="0" name=""/>
        <dsp:cNvSpPr/>
      </dsp:nvSpPr>
      <dsp:spPr>
        <a:xfrm>
          <a:off x="6908133" y="964033"/>
          <a:ext cx="2103130" cy="1097274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Prevents vibrations</a:t>
          </a:r>
        </a:p>
      </dsp:txBody>
      <dsp:txXfrm>
        <a:off x="6961698" y="1017598"/>
        <a:ext cx="1996000" cy="990144"/>
      </dsp:txXfrm>
    </dsp:sp>
    <dsp:sp modelId="{FC1387FE-E983-4AF1-8952-81E00A1A7F3F}">
      <dsp:nvSpPr>
        <dsp:cNvPr id="0" name=""/>
        <dsp:cNvSpPr/>
      </dsp:nvSpPr>
      <dsp:spPr>
        <a:xfrm rot="1594023">
          <a:off x="5478080" y="2490802"/>
          <a:ext cx="1509759" cy="69433"/>
        </a:xfrm>
        <a:custGeom>
          <a:avLst/>
          <a:gdLst/>
          <a:ahLst/>
          <a:cxnLst/>
          <a:rect l="0" t="0" r="0" b="0"/>
          <a:pathLst>
            <a:path>
              <a:moveTo>
                <a:pt x="0" y="34716"/>
              </a:moveTo>
              <a:lnTo>
                <a:pt x="1509759" y="34716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195216" y="2487775"/>
        <a:ext cx="75487" cy="75487"/>
      </dsp:txXfrm>
    </dsp:sp>
    <dsp:sp modelId="{C7C6D7F8-9166-4284-8F58-0F7224A705B9}">
      <dsp:nvSpPr>
        <dsp:cNvPr id="0" name=""/>
        <dsp:cNvSpPr/>
      </dsp:nvSpPr>
      <dsp:spPr>
        <a:xfrm>
          <a:off x="6908133" y="2314497"/>
          <a:ext cx="2103130" cy="1097274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Prevents sagging</a:t>
          </a:r>
        </a:p>
      </dsp:txBody>
      <dsp:txXfrm>
        <a:off x="6961698" y="2368062"/>
        <a:ext cx="1996000" cy="990144"/>
      </dsp:txXfrm>
    </dsp:sp>
    <dsp:sp modelId="{A38748E0-2C4B-4560-BA6F-BA9ACA57ADCF}">
      <dsp:nvSpPr>
        <dsp:cNvPr id="0" name=""/>
        <dsp:cNvSpPr/>
      </dsp:nvSpPr>
      <dsp:spPr>
        <a:xfrm rot="2700150">
          <a:off x="1824602" y="2828418"/>
          <a:ext cx="1909761" cy="69433"/>
        </a:xfrm>
        <a:custGeom>
          <a:avLst/>
          <a:gdLst/>
          <a:ahLst/>
          <a:cxnLst/>
          <a:rect l="0" t="0" r="0" b="0"/>
          <a:pathLst>
            <a:path>
              <a:moveTo>
                <a:pt x="0" y="34716"/>
              </a:moveTo>
              <a:lnTo>
                <a:pt x="1909761" y="34716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731738" y="2815391"/>
        <a:ext cx="95488" cy="95488"/>
      </dsp:txXfrm>
    </dsp:sp>
    <dsp:sp modelId="{601A7754-8220-439A-9268-15B1BE9892A4}">
      <dsp:nvSpPr>
        <dsp:cNvPr id="0" name=""/>
        <dsp:cNvSpPr/>
      </dsp:nvSpPr>
      <dsp:spPr>
        <a:xfrm>
          <a:off x="3454656" y="2989730"/>
          <a:ext cx="2103130" cy="1097274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Attaches to supports</a:t>
          </a:r>
        </a:p>
      </dsp:txBody>
      <dsp:txXfrm>
        <a:off x="3508221" y="3043295"/>
        <a:ext cx="1996000" cy="990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9F038-1167-4D95-8C53-B3C3292059ED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48D8C-6117-40E4-8E16-004DA1856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78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90523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17402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98716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92331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38085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74909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8465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5554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7403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7022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51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109658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3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12892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74894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40267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4193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19581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5282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2714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6" r:id="rId3"/>
    <p:sldLayoutId id="2147483681" r:id="rId4"/>
    <p:sldLayoutId id="2147483672" r:id="rId5"/>
    <p:sldLayoutId id="2147483662" r:id="rId6"/>
    <p:sldLayoutId id="2147483664" r:id="rId7"/>
    <p:sldLayoutId id="2147483665" r:id="rId8"/>
    <p:sldLayoutId id="2147483668" r:id="rId9"/>
    <p:sldLayoutId id="2147483669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70" r:id="rId19"/>
    <p:sldLayoutId id="2147483671" r:id="rId20"/>
    <p:sldLayoutId id="2147483682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7B09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diagramLayout" Target="../diagrams/layout7.xml"/><Relationship Id="rId7" Type="http://schemas.openxmlformats.org/officeDocument/2006/relationships/image" Target="../media/image2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diagramLayout" Target="../diagrams/layout8.xml"/><Relationship Id="rId7" Type="http://schemas.openxmlformats.org/officeDocument/2006/relationships/image" Target="../media/image2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diagramLayout" Target="../diagrams/layout9.xml"/><Relationship Id="rId7" Type="http://schemas.openxmlformats.org/officeDocument/2006/relationships/image" Target="../media/image26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microsoft.com/office/2018/10/relationships/comments" Target="../comments/modernComment_136_5732B50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BFAA0C-F085-91D2-A773-8E0FAD591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08406" y="-123164"/>
            <a:ext cx="14292099" cy="81401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233AB9-F451-4350-AE5E-9E3DD0BCE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6" y="4954"/>
            <a:ext cx="7481835" cy="1613597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Arial"/>
                <a:cs typeface="Arial"/>
              </a:rPr>
              <a:t>Smart Projectile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CE93E2-8F10-4A6E-A116-2EC540866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537" y="1629437"/>
            <a:ext cx="6224955" cy="77791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Jack Corbin | </a:t>
            </a:r>
            <a:r>
              <a:rPr lang="en-US" err="1">
                <a:solidFill>
                  <a:schemeClr val="bg1"/>
                </a:solidFill>
                <a:latin typeface="Arial"/>
                <a:cs typeface="Arial"/>
              </a:rPr>
              <a:t>Prosley</a:t>
            </a: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 Dorcely | Emily Groth </a:t>
            </a:r>
            <a:endParaRPr lang="en-US"/>
          </a:p>
          <a:p>
            <a:pPr algn="ctr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en-US" err="1">
                <a:solidFill>
                  <a:schemeClr val="bg1"/>
                </a:solidFill>
                <a:latin typeface="Arial"/>
                <a:cs typeface="Arial"/>
              </a:rPr>
              <a:t>Deepkumar</a:t>
            </a: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 Patel |  Aaron Weingarten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22183-DDE3-4447-A286-75482185C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07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99A78-86D6-262D-914F-4D3C5BF38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956" y="38371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Markets and Stakeholders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AEC757-4FD7-F9AA-FE6E-07B3D91C84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26" name="Diagram 26">
            <a:extLst>
              <a:ext uri="{FF2B5EF4-FFF2-40B4-BE49-F238E27FC236}">
                <a16:creationId xmlns:a16="http://schemas.microsoft.com/office/drawing/2014/main" id="{3F96406A-8834-AD63-69E6-F5ABD3B8E22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883649565"/>
              </p:ext>
            </p:extLst>
          </p:nvPr>
        </p:nvGraphicFramePr>
        <p:xfrm>
          <a:off x="366531" y="3121704"/>
          <a:ext cx="5486400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72" name="Diagram 372">
            <a:extLst>
              <a:ext uri="{FF2B5EF4-FFF2-40B4-BE49-F238E27FC236}">
                <a16:creationId xmlns:a16="http://schemas.microsoft.com/office/drawing/2014/main" id="{E17C786B-36FB-B3B4-E7C6-805A122889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1812323"/>
              </p:ext>
            </p:extLst>
          </p:nvPr>
        </p:nvGraphicFramePr>
        <p:xfrm>
          <a:off x="6339069" y="3121704"/>
          <a:ext cx="5486400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B73DE1B-61AE-388E-B0A8-5951FF9D5963}"/>
              </a:ext>
            </a:extLst>
          </p:cNvPr>
          <p:cNvSpPr/>
          <p:nvPr/>
        </p:nvSpPr>
        <p:spPr>
          <a:xfrm>
            <a:off x="4805422" y="1653218"/>
            <a:ext cx="2581155" cy="1068651"/>
          </a:xfrm>
          <a:prstGeom prst="roundRect">
            <a:avLst/>
          </a:prstGeom>
          <a:solidFill>
            <a:srgbClr val="EE2737"/>
          </a:solidFill>
          <a:ln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FCAAP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B17693-C399-7B74-EDDB-68126F528AC1}"/>
              </a:ext>
            </a:extLst>
          </p:cNvPr>
          <p:cNvSpPr txBox="1"/>
          <p:nvPr/>
        </p:nvSpPr>
        <p:spPr>
          <a:xfrm>
            <a:off x="10033933" y="5501488"/>
            <a:ext cx="202796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Aaron Weingarten</a:t>
            </a:r>
            <a:endParaRPr lang="en-US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951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tx1"/>
                </a:solidFill>
              </a:rPr>
              <a:t>Customer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7FBA285-E141-927C-8EF4-6269737203F0}"/>
              </a:ext>
            </a:extLst>
          </p:cNvPr>
          <p:cNvSpPr/>
          <p:nvPr/>
        </p:nvSpPr>
        <p:spPr>
          <a:xfrm>
            <a:off x="167844" y="1600200"/>
            <a:ext cx="2286000" cy="3657600"/>
          </a:xfrm>
          <a:prstGeom prst="roundRect">
            <a:avLst/>
          </a:prstGeom>
          <a:solidFill>
            <a:srgbClr val="2361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L/D ration of 8, 12,16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Diameter of 2 inches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594C8A-A246-B9A1-0B75-81B4089E963A}"/>
              </a:ext>
            </a:extLst>
          </p:cNvPr>
          <p:cNvSpPr/>
          <p:nvPr/>
        </p:nvSpPr>
        <p:spPr>
          <a:xfrm>
            <a:off x="2560422" y="1600200"/>
            <a:ext cx="2286000" cy="3657600"/>
          </a:xfrm>
          <a:prstGeom prst="roundRect">
            <a:avLst/>
          </a:prstGeom>
          <a:solidFill>
            <a:srgbClr val="2361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Nose deflection between 0 to 5 degrees with resolution ±0.1</a:t>
            </a:r>
          </a:p>
        </p:txBody>
      </p:sp>
      <p:pic>
        <p:nvPicPr>
          <p:cNvPr id="13" name="Content Placeholder 12" descr="Alterations &amp; Tailoring with solid fill">
            <a:extLst>
              <a:ext uri="{FF2B5EF4-FFF2-40B4-BE49-F238E27FC236}">
                <a16:creationId xmlns:a16="http://schemas.microsoft.com/office/drawing/2014/main" id="{102116C2-8EF3-83A0-37D4-9863D99FEF07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044" y="1895851"/>
            <a:ext cx="1371600" cy="1371600"/>
          </a:xfr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0042A8F-3FFF-29F7-95A2-DE6B0A23E54F}"/>
              </a:ext>
            </a:extLst>
          </p:cNvPr>
          <p:cNvSpPr/>
          <p:nvPr/>
        </p:nvSpPr>
        <p:spPr>
          <a:xfrm>
            <a:off x="4953000" y="1600200"/>
            <a:ext cx="2286000" cy="3657600"/>
          </a:xfrm>
          <a:prstGeom prst="roundRect">
            <a:avLst/>
          </a:prstGeom>
          <a:solidFill>
            <a:srgbClr val="2361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Static or dynamic deflectable fins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3C0A180-24D4-9DDC-C636-06B14808406E}"/>
              </a:ext>
            </a:extLst>
          </p:cNvPr>
          <p:cNvSpPr/>
          <p:nvPr/>
        </p:nvSpPr>
        <p:spPr>
          <a:xfrm>
            <a:off x="9738156" y="1614833"/>
            <a:ext cx="2286000" cy="3657600"/>
          </a:xfrm>
          <a:prstGeom prst="roundRect">
            <a:avLst/>
          </a:prstGeom>
          <a:solidFill>
            <a:srgbClr val="2361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Suitable material and design for subsonic testing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5FFB93-6CE8-9941-BADA-7C3244FF90F5}"/>
              </a:ext>
            </a:extLst>
          </p:cNvPr>
          <p:cNvSpPr/>
          <p:nvPr/>
        </p:nvSpPr>
        <p:spPr>
          <a:xfrm>
            <a:off x="7348434" y="1600200"/>
            <a:ext cx="2286000" cy="3657600"/>
          </a:xfrm>
          <a:prstGeom prst="roundRect">
            <a:avLst/>
          </a:prstGeom>
          <a:solidFill>
            <a:srgbClr val="2361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Time constant optimized to less than 0.5 seconds</a:t>
            </a:r>
          </a:p>
        </p:txBody>
      </p:sp>
      <p:pic>
        <p:nvPicPr>
          <p:cNvPr id="15" name="Graphic 14" descr="Line arrow: Rotate right with solid fill">
            <a:extLst>
              <a:ext uri="{FF2B5EF4-FFF2-40B4-BE49-F238E27FC236}">
                <a16:creationId xmlns:a16="http://schemas.microsoft.com/office/drawing/2014/main" id="{8C67F418-D9C6-7E83-18DD-F37B29CF4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14766" y="1895851"/>
            <a:ext cx="1371600" cy="1371600"/>
          </a:xfrm>
          <a:prstGeom prst="rect">
            <a:avLst/>
          </a:prstGeom>
        </p:spPr>
      </p:pic>
      <p:pic>
        <p:nvPicPr>
          <p:cNvPr id="17" name="Graphic 16" descr="Stopwatch with solid fill">
            <a:extLst>
              <a:ext uri="{FF2B5EF4-FFF2-40B4-BE49-F238E27FC236}">
                <a16:creationId xmlns:a16="http://schemas.microsoft.com/office/drawing/2014/main" id="{F22E42FB-5A48-0D1C-3921-CAE9976C8B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05634" y="1895851"/>
            <a:ext cx="1371600" cy="1371600"/>
          </a:xfrm>
          <a:prstGeom prst="rect">
            <a:avLst/>
          </a:prstGeom>
        </p:spPr>
      </p:pic>
      <p:pic>
        <p:nvPicPr>
          <p:cNvPr id="19" name="Graphic 18" descr="Windy with solid fill">
            <a:extLst>
              <a:ext uri="{FF2B5EF4-FFF2-40B4-BE49-F238E27FC236}">
                <a16:creationId xmlns:a16="http://schemas.microsoft.com/office/drawing/2014/main" id="{42FDA50C-4356-A7EE-3D23-A6AC7E8AFD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95356" y="1895851"/>
            <a:ext cx="1371600" cy="1371600"/>
          </a:xfrm>
          <a:prstGeom prst="rect">
            <a:avLst/>
          </a:prstGeom>
        </p:spPr>
      </p:pic>
      <p:pic>
        <p:nvPicPr>
          <p:cNvPr id="21" name="Graphic 20" descr="Rocket with solid fill">
            <a:extLst>
              <a:ext uri="{FF2B5EF4-FFF2-40B4-BE49-F238E27FC236}">
                <a16:creationId xmlns:a16="http://schemas.microsoft.com/office/drawing/2014/main" id="{B2A66963-B327-6B4C-4184-A62F96833A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10200" y="1895851"/>
            <a:ext cx="1371600" cy="1371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744542-2548-71C7-0D02-E4B63871C5D1}"/>
              </a:ext>
            </a:extLst>
          </p:cNvPr>
          <p:cNvSpPr txBox="1"/>
          <p:nvPr/>
        </p:nvSpPr>
        <p:spPr>
          <a:xfrm>
            <a:off x="9987976" y="5531680"/>
            <a:ext cx="21238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Aaron Weingarten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544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C7D69-D234-5590-C61F-FC5E907BD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Assumptions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D76DFB-B27A-279D-827D-6910F77926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B088FB-44B0-F2D2-FF84-2CDBFFF6E93C}"/>
              </a:ext>
            </a:extLst>
          </p:cNvPr>
          <p:cNvSpPr txBox="1"/>
          <p:nvPr/>
        </p:nvSpPr>
        <p:spPr>
          <a:xfrm>
            <a:off x="10053291" y="5520794"/>
            <a:ext cx="224355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Aaron Weingarten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Diagram 21">
            <a:extLst>
              <a:ext uri="{FF2B5EF4-FFF2-40B4-BE49-F238E27FC236}">
                <a16:creationId xmlns:a16="http://schemas.microsoft.com/office/drawing/2014/main" id="{66E6B623-4E3C-845A-EFC5-E3C9DE90FC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6041135"/>
              </p:ext>
            </p:extLst>
          </p:nvPr>
        </p:nvGraphicFramePr>
        <p:xfrm>
          <a:off x="277587" y="1600200"/>
          <a:ext cx="11636826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6867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54904-0DAB-E269-3020-C9F40061A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Functional Decomposition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266660-279F-D67C-90A2-A4B94D8CD9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5" name="Diagram 5">
            <a:extLst>
              <a:ext uri="{FF2B5EF4-FFF2-40B4-BE49-F238E27FC236}">
                <a16:creationId xmlns:a16="http://schemas.microsoft.com/office/drawing/2014/main" id="{694AE22F-9407-4A40-F8B9-A1540763E495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098086666"/>
              </p:ext>
            </p:extLst>
          </p:nvPr>
        </p:nvGraphicFramePr>
        <p:xfrm>
          <a:off x="1778000" y="1649413"/>
          <a:ext cx="8229600" cy="3796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0940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Functional Decomposition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18" name="Diagram 18">
            <a:extLst>
              <a:ext uri="{FF2B5EF4-FFF2-40B4-BE49-F238E27FC236}">
                <a16:creationId xmlns:a16="http://schemas.microsoft.com/office/drawing/2014/main" id="{96CE564B-5C07-44E9-1B4B-46064EFCE0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9667339"/>
              </p:ext>
            </p:extLst>
          </p:nvPr>
        </p:nvGraphicFramePr>
        <p:xfrm>
          <a:off x="2446472" y="1027906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7" name="Graphic 27" descr="Wrench with solid fill">
            <a:extLst>
              <a:ext uri="{FF2B5EF4-FFF2-40B4-BE49-F238E27FC236}">
                <a16:creationId xmlns:a16="http://schemas.microsoft.com/office/drawing/2014/main" id="{539C47CD-1B1C-6702-66B5-C90B8F31D077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200" y="2743200"/>
            <a:ext cx="1371600" cy="13716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56A12F-2576-34EC-8FAD-FBF69AD85551}"/>
              </a:ext>
            </a:extLst>
          </p:cNvPr>
          <p:cNvSpPr txBox="1"/>
          <p:nvPr/>
        </p:nvSpPr>
        <p:spPr>
          <a:xfrm>
            <a:off x="10173034" y="5531680"/>
            <a:ext cx="22000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Aaron Weingarten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158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Functional Decomposition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18" name="Diagram 18">
            <a:extLst>
              <a:ext uri="{FF2B5EF4-FFF2-40B4-BE49-F238E27FC236}">
                <a16:creationId xmlns:a16="http://schemas.microsoft.com/office/drawing/2014/main" id="{96CE564B-5C07-44E9-1B4B-46064EFCE0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2243860"/>
              </p:ext>
            </p:extLst>
          </p:nvPr>
        </p:nvGraphicFramePr>
        <p:xfrm>
          <a:off x="2209800" y="1418897"/>
          <a:ext cx="6849241" cy="4020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98" name="Graphic 1998" descr="Steering Wheel outline">
            <a:extLst>
              <a:ext uri="{FF2B5EF4-FFF2-40B4-BE49-F238E27FC236}">
                <a16:creationId xmlns:a16="http://schemas.microsoft.com/office/drawing/2014/main" id="{E0D4B634-8EBB-3AC6-B778-EB5621CE646E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200" y="2743200"/>
            <a:ext cx="1371600" cy="13716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A7A3D2-B39B-FD1A-5A7F-1DE11020B813}"/>
              </a:ext>
            </a:extLst>
          </p:cNvPr>
          <p:cNvSpPr txBox="1"/>
          <p:nvPr/>
        </p:nvSpPr>
        <p:spPr>
          <a:xfrm>
            <a:off x="10181264" y="5544158"/>
            <a:ext cx="210231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Aaron Weingarten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682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55ADF-47F0-CCE1-BC0C-158EDB73F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9FFA01-6156-102B-7284-4FBF837617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112204-5B59-F9C8-84EC-EBCE1BB2C45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65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Functional Decomposition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18" name="Diagram 18">
            <a:extLst>
              <a:ext uri="{FF2B5EF4-FFF2-40B4-BE49-F238E27FC236}">
                <a16:creationId xmlns:a16="http://schemas.microsoft.com/office/drawing/2014/main" id="{96CE564B-5C07-44E9-1B4B-46064EFCE0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983149"/>
              </p:ext>
            </p:extLst>
          </p:nvPr>
        </p:nvGraphicFramePr>
        <p:xfrm>
          <a:off x="2110828" y="1241097"/>
          <a:ext cx="9012443" cy="4375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4" name="Graphic 54" descr="Pyramid with levels outline">
            <a:extLst>
              <a:ext uri="{FF2B5EF4-FFF2-40B4-BE49-F238E27FC236}">
                <a16:creationId xmlns:a16="http://schemas.microsoft.com/office/drawing/2014/main" id="{9D944BFD-9E8C-83CD-2402-5FB229014F8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9228" y="2743200"/>
            <a:ext cx="1371600" cy="13716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A156C5-3E3F-2984-AD59-07699B6C1C4A}"/>
              </a:ext>
            </a:extLst>
          </p:cNvPr>
          <p:cNvSpPr txBox="1"/>
          <p:nvPr/>
        </p:nvSpPr>
        <p:spPr>
          <a:xfrm>
            <a:off x="10069752" y="5525573"/>
            <a:ext cx="204655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Aaron Weingarten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930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19D1F-22D0-D7D5-55D1-8D783F1E8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Future Work 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B1EE9E-A24E-2F85-3AE0-6BAAFB9884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A46643-398E-B540-D268-FE58283E3E90}"/>
              </a:ext>
            </a:extLst>
          </p:cNvPr>
          <p:cNvSpPr txBox="1"/>
          <p:nvPr/>
        </p:nvSpPr>
        <p:spPr>
          <a:xfrm>
            <a:off x="10129491" y="5586108"/>
            <a:ext cx="205850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Aaron Weingarten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69" name="Diagram 1669">
            <a:extLst>
              <a:ext uri="{FF2B5EF4-FFF2-40B4-BE49-F238E27FC236}">
                <a16:creationId xmlns:a16="http://schemas.microsoft.com/office/drawing/2014/main" id="{1D4D1150-9C58-5859-AAE1-E025A3800D44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131724571"/>
              </p:ext>
            </p:extLst>
          </p:nvPr>
        </p:nvGraphicFramePr>
        <p:xfrm>
          <a:off x="556913" y="1424607"/>
          <a:ext cx="11078173" cy="4427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6294093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5C85C-22C7-0FB7-64F9-506E16261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-248192"/>
            <a:ext cx="10515600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Customer Needs Backup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F269A5-5710-7B45-A3A7-97B33E2CF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5" descr="Table&#10;&#10;Description automatically generated">
            <a:extLst>
              <a:ext uri="{FF2B5EF4-FFF2-40B4-BE49-F238E27FC236}">
                <a16:creationId xmlns:a16="http://schemas.microsoft.com/office/drawing/2014/main" id="{1702417A-A5AD-7E50-8832-F6B4DBA4D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11" y="754149"/>
            <a:ext cx="6516027" cy="5108091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739068-FE76-6787-DA0A-850CE713D34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75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F3DA2-4D1C-5C49-92D9-CF10F63B0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BB172-8CBB-994A-A44F-895F7DFDD173}"/>
              </a:ext>
            </a:extLst>
          </p:cNvPr>
          <p:cNvSpPr txBox="1"/>
          <p:nvPr/>
        </p:nvSpPr>
        <p:spPr>
          <a:xfrm>
            <a:off x="2553689" y="4611663"/>
            <a:ext cx="2351048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err="1"/>
              <a:t>Prosley</a:t>
            </a:r>
            <a:r>
              <a:rPr lang="en-US" b="1"/>
              <a:t> Dorcely</a:t>
            </a:r>
          </a:p>
          <a:p>
            <a:pPr algn="ctr"/>
            <a:r>
              <a:rPr lang="en-US" sz="1600"/>
              <a:t>Research Engineer</a:t>
            </a:r>
            <a:endParaRPr lang="en-US" sz="160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FAD7C9-7CF0-41B4-B795-E296F6E51EAC}"/>
              </a:ext>
            </a:extLst>
          </p:cNvPr>
          <p:cNvSpPr txBox="1"/>
          <p:nvPr/>
        </p:nvSpPr>
        <p:spPr>
          <a:xfrm>
            <a:off x="105740" y="4609497"/>
            <a:ext cx="2329563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Segoe UI"/>
              </a:rPr>
              <a:t>Jack Corbin</a:t>
            </a:r>
          </a:p>
          <a:p>
            <a:pPr algn="ctr"/>
            <a:r>
              <a:rPr lang="en-US" sz="1600">
                <a:cs typeface="Segoe UI"/>
              </a:rPr>
              <a:t>Test Engineer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282E32-61BF-42DB-99A3-C965689924AE}"/>
              </a:ext>
            </a:extLst>
          </p:cNvPr>
          <p:cNvSpPr txBox="1"/>
          <p:nvPr/>
        </p:nvSpPr>
        <p:spPr>
          <a:xfrm>
            <a:off x="4950852" y="4611662"/>
            <a:ext cx="2361631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/>
              <a:t>Emily Groth </a:t>
            </a:r>
          </a:p>
          <a:p>
            <a:pPr algn="ctr"/>
            <a:r>
              <a:rPr lang="en-US" sz="1600"/>
              <a:t>Field Engineer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7EFAB0-B0C5-461B-8A27-293B2F6E52B5}"/>
              </a:ext>
            </a:extLst>
          </p:cNvPr>
          <p:cNvSpPr txBox="1"/>
          <p:nvPr/>
        </p:nvSpPr>
        <p:spPr>
          <a:xfrm>
            <a:off x="7317724" y="4611662"/>
            <a:ext cx="2308716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err="1"/>
              <a:t>Deepkumar</a:t>
            </a:r>
            <a:r>
              <a:rPr lang="en-US" b="1"/>
              <a:t> Patel</a:t>
            </a:r>
          </a:p>
          <a:p>
            <a:pPr algn="ctr"/>
            <a:r>
              <a:rPr lang="en-US" sz="1600"/>
              <a:t>Design Engineer</a:t>
            </a:r>
            <a:endParaRPr lang="en-US" sz="1600"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CF62EB-F038-4859-8306-874F1F4E5D88}"/>
              </a:ext>
            </a:extLst>
          </p:cNvPr>
          <p:cNvSpPr txBox="1"/>
          <p:nvPr/>
        </p:nvSpPr>
        <p:spPr>
          <a:xfrm>
            <a:off x="9633208" y="4611662"/>
            <a:ext cx="2329881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/>
              <a:t>Aaron Weingarten</a:t>
            </a:r>
          </a:p>
          <a:p>
            <a:pPr algn="ctr"/>
            <a:r>
              <a:rPr lang="en-US" sz="1600"/>
              <a:t>System Engineer</a:t>
            </a:r>
          </a:p>
        </p:txBody>
      </p:sp>
      <p:pic>
        <p:nvPicPr>
          <p:cNvPr id="2" name="Picture 6" descr="A picture containing person, outdoor, standing, posing&#10;&#10;Description automatically generated">
            <a:extLst>
              <a:ext uri="{FF2B5EF4-FFF2-40B4-BE49-F238E27FC236}">
                <a16:creationId xmlns:a16="http://schemas.microsoft.com/office/drawing/2014/main" id="{B88ACD07-E2D9-491B-9AD2-33D6B86AE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70" b="19503"/>
          <a:stretch/>
        </p:blipFill>
        <p:spPr>
          <a:xfrm>
            <a:off x="4989921" y="1713386"/>
            <a:ext cx="2243541" cy="27504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4C6471F-25C8-4FA7-7E55-08DA39D3D90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Team 509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45635FC-CE58-45D7-DF56-B2961206C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26" y="1715091"/>
            <a:ext cx="2223585" cy="27467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8DAF066-D99F-052C-4C59-053B814120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" b="12550"/>
          <a:stretch/>
        </p:blipFill>
        <p:spPr>
          <a:xfrm>
            <a:off x="2590798" y="1711666"/>
            <a:ext cx="2284450" cy="27444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E06690A-6A2B-E2BC-F8DF-444476EC39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52" r="-588" b="8331"/>
          <a:stretch/>
        </p:blipFill>
        <p:spPr>
          <a:xfrm>
            <a:off x="7375996" y="1718053"/>
            <a:ext cx="2245957" cy="273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7B601F82-9FDC-849A-F37D-893185C886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48" t="351" r="5979" b="-52"/>
          <a:stretch/>
        </p:blipFill>
        <p:spPr>
          <a:xfrm>
            <a:off x="9760665" y="1718059"/>
            <a:ext cx="2203807" cy="2742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F3DC9A-7CB9-0018-627C-C7E1FBD629BF}"/>
              </a:ext>
            </a:extLst>
          </p:cNvPr>
          <p:cNvSpPr txBox="1"/>
          <p:nvPr/>
        </p:nvSpPr>
        <p:spPr>
          <a:xfrm>
            <a:off x="10745610" y="5536228"/>
            <a:ext cx="178635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Emily Groth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014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15D6A-3D8B-0D16-2CEA-BAAC5A5E0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Markets Backup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77ADD-8FEC-B934-45FA-093D4144E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b="1">
                <a:latin typeface="Arial"/>
                <a:cs typeface="Arial"/>
              </a:rPr>
              <a:t>Primary Market</a:t>
            </a:r>
          </a:p>
          <a:p>
            <a:pPr lvl="1"/>
            <a:r>
              <a:rPr lang="en-US">
                <a:latin typeface="Arial"/>
                <a:cs typeface="Arial"/>
              </a:rPr>
              <a:t>FCAAP (Florida Center for Advanced Aero Propulsion)</a:t>
            </a:r>
          </a:p>
          <a:p>
            <a:r>
              <a:rPr lang="en-US" b="1">
                <a:latin typeface="Arial"/>
                <a:cs typeface="Arial"/>
              </a:rPr>
              <a:t>Secondary Markets</a:t>
            </a:r>
          </a:p>
          <a:p>
            <a:pPr lvl="1" algn="just"/>
            <a:r>
              <a:rPr lang="en-US">
                <a:latin typeface="Arial"/>
                <a:cs typeface="Arial"/>
              </a:rPr>
              <a:t> Air Force Office of Scientific Research (AFOSR)   </a:t>
            </a:r>
            <a:endParaRPr lang="en-US" b="1">
              <a:latin typeface="Arial"/>
              <a:cs typeface="Arial"/>
            </a:endParaRPr>
          </a:p>
          <a:p>
            <a:pPr lvl="1" algn="just"/>
            <a:r>
              <a:rPr lang="en-US">
                <a:latin typeface="Arial"/>
                <a:cs typeface="Arial"/>
              </a:rPr>
              <a:t> Air Force Research Laboratory (AFRL)           </a:t>
            </a:r>
            <a:endParaRPr lang="en-US"/>
          </a:p>
          <a:p>
            <a:pPr lvl="1" algn="just"/>
            <a:r>
              <a:rPr lang="en-US">
                <a:latin typeface="Arial"/>
                <a:cs typeface="Arial"/>
              </a:rPr>
              <a:t> Lockheed Martin   </a:t>
            </a:r>
            <a:endParaRPr lang="en-US"/>
          </a:p>
          <a:p>
            <a:pPr lvl="1" algn="just"/>
            <a:r>
              <a:rPr lang="en-US">
                <a:latin typeface="Arial"/>
                <a:cs typeface="Arial"/>
              </a:rPr>
              <a:t> General Dynamics   </a:t>
            </a:r>
            <a:endParaRPr lang="en-US"/>
          </a:p>
          <a:p>
            <a:pPr lvl="1" algn="just"/>
            <a:r>
              <a:rPr lang="en-US">
                <a:latin typeface="Arial"/>
                <a:cs typeface="Arial"/>
              </a:rPr>
              <a:t> Raytheon Technologies   </a:t>
            </a:r>
            <a:endParaRPr lang="en-US"/>
          </a:p>
          <a:p>
            <a:pPr lvl="1" algn="just"/>
            <a:r>
              <a:rPr lang="en-US">
                <a:latin typeface="Arial"/>
                <a:cs typeface="Arial"/>
              </a:rPr>
              <a:t> Boeing    </a:t>
            </a:r>
            <a:endParaRPr lang="en-US"/>
          </a:p>
          <a:p>
            <a:pPr lvl="1"/>
            <a:r>
              <a:rPr lang="en-US">
                <a:latin typeface="Arial"/>
                <a:cs typeface="Arial"/>
              </a:rPr>
              <a:t> Northrop Grumman    </a:t>
            </a:r>
            <a:endParaRPr lang="en-US"/>
          </a:p>
          <a:p>
            <a:pPr lvl="1"/>
            <a:endParaRPr lang="en-US" b="1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A476C-4AB8-33DD-1854-7843344FA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1BAB7E-B67D-5615-6B94-1B92A3336AD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963B5-4181-A144-593F-E2A73A93D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Stakeholders Backup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C0EDF-D3B5-1F7F-2D84-6D5B19ABD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Florida Center for Advanced Aero Propulsion  </a:t>
            </a:r>
          </a:p>
          <a:p>
            <a:r>
              <a:rPr lang="en-US">
                <a:latin typeface="Arial"/>
                <a:cs typeface="Arial"/>
              </a:rPr>
              <a:t>FAMU-FSU College of Engineering  </a:t>
            </a:r>
          </a:p>
          <a:p>
            <a:r>
              <a:rPr lang="en-US">
                <a:latin typeface="Arial"/>
                <a:cs typeface="Arial"/>
              </a:rPr>
              <a:t>Dr. Rajan Kumar  </a:t>
            </a:r>
          </a:p>
          <a:p>
            <a:r>
              <a:rPr lang="en-US">
                <a:latin typeface="Arial"/>
                <a:cs typeface="Arial"/>
              </a:rPr>
              <a:t>Dr. Jonas Gustavsson  </a:t>
            </a:r>
          </a:p>
          <a:p>
            <a:r>
              <a:rPr lang="en-US"/>
              <a:t>Dr. Shayne McConomy  </a:t>
            </a:r>
          </a:p>
          <a:p>
            <a:r>
              <a:rPr lang="en-US">
                <a:latin typeface="Arial"/>
                <a:cs typeface="Arial"/>
              </a:rPr>
              <a:t>Dr. </a:t>
            </a:r>
            <a:r>
              <a:rPr lang="en-US" err="1">
                <a:latin typeface="Arial"/>
                <a:cs typeface="Arial"/>
              </a:rPr>
              <a:t>Suvranu</a:t>
            </a:r>
            <a:r>
              <a:rPr lang="en-US">
                <a:latin typeface="Arial"/>
                <a:cs typeface="Arial"/>
              </a:rPr>
              <a:t> De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851B-E455-FE5E-1319-115AB322B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6DA5D6-C705-90A2-DFCD-6FB076C9C31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88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99AA7E-CB20-4C77-8F4A-3C06B8F3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Shapes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B4462-2FC3-4B5F-BABF-B2E83FA17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4777B-26F0-48A5-A1D1-691D803CB8B3}"/>
              </a:ext>
            </a:extLst>
          </p:cNvPr>
          <p:cNvGrpSpPr/>
          <p:nvPr/>
        </p:nvGrpSpPr>
        <p:grpSpPr>
          <a:xfrm>
            <a:off x="602984" y="1449866"/>
            <a:ext cx="10156422" cy="4338886"/>
            <a:chOff x="602984" y="1670586"/>
            <a:chExt cx="10156422" cy="43388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6D4948-37C8-41FB-AAE7-E8E593D15E17}"/>
                </a:ext>
              </a:extLst>
            </p:cNvPr>
            <p:cNvSpPr/>
            <p:nvPr/>
          </p:nvSpPr>
          <p:spPr>
            <a:xfrm>
              <a:off x="606669" y="2606943"/>
              <a:ext cx="1676400" cy="4572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ysClr val="windowText" lastClr="000000"/>
                  </a:solidFill>
                </a:rPr>
                <a:t>Summary Box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B19C75B-F5BA-42A5-98FC-8098B5F0509D}"/>
                </a:ext>
              </a:extLst>
            </p:cNvPr>
            <p:cNvCxnSpPr/>
            <p:nvPr/>
          </p:nvCxnSpPr>
          <p:spPr>
            <a:xfrm>
              <a:off x="602984" y="36576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72325E-A2DD-4B3D-9EA2-ACF3869B2980}"/>
                </a:ext>
              </a:extLst>
            </p:cNvPr>
            <p:cNvSpPr/>
            <p:nvPr/>
          </p:nvSpPr>
          <p:spPr>
            <a:xfrm>
              <a:off x="602984" y="4438651"/>
              <a:ext cx="762000" cy="685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9255DE-7C1F-4F3B-BD5A-D83AAACC2730}"/>
                </a:ext>
              </a:extLst>
            </p:cNvPr>
            <p:cNvCxnSpPr/>
            <p:nvPr/>
          </p:nvCxnSpPr>
          <p:spPr>
            <a:xfrm>
              <a:off x="602984" y="41148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A3EAAC-E19B-4C87-83A2-2A1D2E6ACB20}"/>
                </a:ext>
              </a:extLst>
            </p:cNvPr>
            <p:cNvSpPr/>
            <p:nvPr/>
          </p:nvSpPr>
          <p:spPr>
            <a:xfrm>
              <a:off x="602984" y="1670586"/>
              <a:ext cx="685800" cy="6858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9F974E-80EE-4D7D-822C-C6B3DB671DD0}"/>
                </a:ext>
              </a:extLst>
            </p:cNvPr>
            <p:cNvSpPr/>
            <p:nvPr/>
          </p:nvSpPr>
          <p:spPr>
            <a:xfrm>
              <a:off x="602984" y="5323672"/>
              <a:ext cx="685800" cy="685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F75824-1E9F-4AE7-BE90-3E777C4DE59D}"/>
                </a:ext>
              </a:extLst>
            </p:cNvPr>
            <p:cNvSpPr/>
            <p:nvPr/>
          </p:nvSpPr>
          <p:spPr>
            <a:xfrm>
              <a:off x="5257800" y="5258151"/>
              <a:ext cx="6858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D7ACD1-261F-46E2-AD7C-B55443653F5A}"/>
                </a:ext>
              </a:extLst>
            </p:cNvPr>
            <p:cNvSpPr txBox="1"/>
            <p:nvPr/>
          </p:nvSpPr>
          <p:spPr>
            <a:xfrm>
              <a:off x="5257800" y="2606943"/>
              <a:ext cx="1229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Text box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BFD611-8B84-49E9-9AF7-600638FE30AE}"/>
                </a:ext>
              </a:extLst>
            </p:cNvPr>
            <p:cNvSpPr txBox="1"/>
            <p:nvPr/>
          </p:nvSpPr>
          <p:spPr>
            <a:xfrm>
              <a:off x="8839200" y="2606943"/>
              <a:ext cx="1920206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/>
                <a:t>Outlined</a:t>
              </a:r>
              <a:r>
                <a:rPr lang="en-US"/>
                <a:t> Text Box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C82D91-488E-4E1A-82B0-10ABA4B9E597}"/>
                </a:ext>
              </a:extLst>
            </p:cNvPr>
            <p:cNvCxnSpPr/>
            <p:nvPr/>
          </p:nvCxnSpPr>
          <p:spPr>
            <a:xfrm flipV="1">
              <a:off x="602984" y="3276600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2CE5654-6189-40ED-BD8C-C61235EAA5D9}"/>
                </a:ext>
              </a:extLst>
            </p:cNvPr>
            <p:cNvCxnSpPr/>
            <p:nvPr/>
          </p:nvCxnSpPr>
          <p:spPr>
            <a:xfrm>
              <a:off x="5257800" y="36108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EFD6CF-E437-44EE-A616-A028A876DCC4}"/>
                </a:ext>
              </a:extLst>
            </p:cNvPr>
            <p:cNvSpPr/>
            <p:nvPr/>
          </p:nvSpPr>
          <p:spPr>
            <a:xfrm>
              <a:off x="5257800" y="4391880"/>
              <a:ext cx="762000" cy="685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0CF3755-3CA6-4320-BE01-4069C77CA0C5}"/>
                </a:ext>
              </a:extLst>
            </p:cNvPr>
            <p:cNvCxnSpPr/>
            <p:nvPr/>
          </p:nvCxnSpPr>
          <p:spPr>
            <a:xfrm>
              <a:off x="5257800" y="40680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251-44F2-4F31-BBFE-D35D792AC405}"/>
                </a:ext>
              </a:extLst>
            </p:cNvPr>
            <p:cNvCxnSpPr/>
            <p:nvPr/>
          </p:nvCxnSpPr>
          <p:spPr>
            <a:xfrm flipV="1">
              <a:off x="5257800" y="3229829"/>
              <a:ext cx="9144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8E697-72CF-49D4-B59F-9B815737F65C}"/>
                </a:ext>
              </a:extLst>
            </p:cNvPr>
            <p:cNvSpPr/>
            <p:nvPr/>
          </p:nvSpPr>
          <p:spPr>
            <a:xfrm>
              <a:off x="8839200" y="5279738"/>
              <a:ext cx="685800" cy="6858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CD504C-28ED-488B-8C7A-A21B82370428}"/>
                </a:ext>
              </a:extLst>
            </p:cNvPr>
            <p:cNvCxnSpPr/>
            <p:nvPr/>
          </p:nvCxnSpPr>
          <p:spPr>
            <a:xfrm>
              <a:off x="8839200" y="36324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F16AAAD-A5C6-4366-A860-DF326E7AC0A9}"/>
                </a:ext>
              </a:extLst>
            </p:cNvPr>
            <p:cNvSpPr/>
            <p:nvPr/>
          </p:nvSpPr>
          <p:spPr>
            <a:xfrm>
              <a:off x="8839200" y="4413467"/>
              <a:ext cx="762000" cy="6858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4BBFEC-5450-477C-AEA9-B16DFD4BF4AD}"/>
                </a:ext>
              </a:extLst>
            </p:cNvPr>
            <p:cNvCxnSpPr/>
            <p:nvPr/>
          </p:nvCxnSpPr>
          <p:spPr>
            <a:xfrm>
              <a:off x="8839200" y="40896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FE2FB0-EA66-474C-9B1F-3C03B1587AE3}"/>
                </a:ext>
              </a:extLst>
            </p:cNvPr>
            <p:cNvCxnSpPr/>
            <p:nvPr/>
          </p:nvCxnSpPr>
          <p:spPr>
            <a:xfrm flipV="1">
              <a:off x="8839200" y="3251416"/>
              <a:ext cx="914400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7024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8ADFE8-C13D-40A5-BD5F-0F1A16CF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Approved Logos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8E16D-4AD1-44B8-9681-5418B40F7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EA222A-970D-49DE-8905-5690FCFEDCF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7DFDB3-07A6-49E5-A2D7-E0C64FD48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9" y="1513727"/>
            <a:ext cx="2636515" cy="2952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885E9-F710-4001-8722-B7BF26FD7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33" y="3529950"/>
            <a:ext cx="4936265" cy="766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2C108-FE91-4B99-9B3D-DD29356F3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38" y="1725622"/>
            <a:ext cx="2912061" cy="2740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ADF13B-8848-4F5B-9848-140569C78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61" y="1621520"/>
            <a:ext cx="4909101" cy="11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37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09BABA-22D3-40B8-B5AA-93F5EED3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Palette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B47A7-9FB4-428F-A628-134CFC1D2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F80B4F-176C-446D-A354-8FB91821F7B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64D978-25AB-44BB-AA81-5FCAF9B3A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119" y="1825625"/>
            <a:ext cx="7290682" cy="39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8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BAD84F-C227-4BAD-99CF-6B91C8F9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APA Tables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FC5C1-88B4-416E-82E6-BF8E9A369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737BA5-843B-4E23-AB3E-0B215BC9A91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4CD382D0-1E0E-46FD-91E7-CF1B379B6F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0835874"/>
              </p:ext>
            </p:extLst>
          </p:nvPr>
        </p:nvGraphicFramePr>
        <p:xfrm>
          <a:off x="802574" y="1324510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9DDD356-6059-40C6-8BEF-CB17C06086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5735357"/>
              </p:ext>
            </p:extLst>
          </p:nvPr>
        </p:nvGraphicFramePr>
        <p:xfrm>
          <a:off x="838200" y="3632004"/>
          <a:ext cx="10515600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132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74940">
                  <a:extLst>
                    <a:ext uri="{9D8B030D-6E8A-4147-A177-3AD203B41FA5}">
                      <a16:colId xmlns:a16="http://schemas.microsoft.com/office/drawing/2014/main" val="3163210236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99833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18796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885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F3DA2-4D1C-5C49-92D9-CF10F63B0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BB172-8CBB-994A-A44F-895F7DFDD173}"/>
              </a:ext>
            </a:extLst>
          </p:cNvPr>
          <p:cNvSpPr txBox="1"/>
          <p:nvPr/>
        </p:nvSpPr>
        <p:spPr>
          <a:xfrm>
            <a:off x="2553689" y="4611663"/>
            <a:ext cx="2351048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/>
              <a:t>Dr. Rajan Kumar</a:t>
            </a:r>
          </a:p>
          <a:p>
            <a:pPr algn="ctr"/>
            <a:r>
              <a:rPr lang="en-US" sz="1600">
                <a:cs typeface="Calibri"/>
              </a:rPr>
              <a:t>Sponsor</a:t>
            </a:r>
            <a:endParaRPr lang="en-US" sz="1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282E32-61BF-42DB-99A3-C965689924AE}"/>
              </a:ext>
            </a:extLst>
          </p:cNvPr>
          <p:cNvSpPr txBox="1"/>
          <p:nvPr/>
        </p:nvSpPr>
        <p:spPr>
          <a:xfrm>
            <a:off x="4910212" y="4662462"/>
            <a:ext cx="2361631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/>
              <a:t>Dr. Jonas Gustavsson</a:t>
            </a:r>
          </a:p>
          <a:p>
            <a:pPr algn="ctr"/>
            <a:r>
              <a:rPr lang="en-US" sz="1600">
                <a:cs typeface="Calibri"/>
              </a:rPr>
              <a:t>Advisor</a:t>
            </a:r>
            <a:endParaRPr lang="en-US" sz="16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7EFAB0-B0C5-461B-8A27-293B2F6E52B5}"/>
              </a:ext>
            </a:extLst>
          </p:cNvPr>
          <p:cNvSpPr txBox="1"/>
          <p:nvPr/>
        </p:nvSpPr>
        <p:spPr>
          <a:xfrm>
            <a:off x="7380395" y="4662462"/>
            <a:ext cx="2308716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/>
              <a:t>Robert Smith </a:t>
            </a:r>
            <a:endParaRPr lang="en-US"/>
          </a:p>
          <a:p>
            <a:pPr algn="ctr"/>
            <a:r>
              <a:rPr lang="en-US" sz="1600">
                <a:cs typeface="Calibri"/>
              </a:rPr>
              <a:t>Advisor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081E43-7C04-DDFB-CC0E-8D521BAF5D7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Sponsor and Advisor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D5404-1648-7B6B-6EAD-E140AF94C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309"/>
          <a:stretch/>
        </p:blipFill>
        <p:spPr>
          <a:xfrm>
            <a:off x="2494773" y="1874564"/>
            <a:ext cx="2286000" cy="27370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6F351F-80C4-8C75-3332-3BFF84FAAC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59"/>
          <a:stretch/>
        </p:blipFill>
        <p:spPr>
          <a:xfrm>
            <a:off x="4957680" y="1874563"/>
            <a:ext cx="2286000" cy="27370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CA00EC-35D3-E5B5-6232-BBC2F76B29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40" t="10504" r="13984" b="37328"/>
          <a:stretch/>
        </p:blipFill>
        <p:spPr>
          <a:xfrm>
            <a:off x="7400267" y="1874563"/>
            <a:ext cx="2288089" cy="27370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542658-1818-3C70-628E-A0BAFC85290A}"/>
              </a:ext>
            </a:extLst>
          </p:cNvPr>
          <p:cNvSpPr txBox="1"/>
          <p:nvPr/>
        </p:nvSpPr>
        <p:spPr>
          <a:xfrm>
            <a:off x="10745610" y="5536228"/>
            <a:ext cx="178635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Emily Groth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381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89912-51C3-4E24-A5FC-A826AC644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Objective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DEA3C-84F8-49F2-AF73-78A49BAB6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The objective of the project is to create a scale model of a projectile with an articulating nose cone and deflectable fins for subsonic wind tunnel testing. 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FABC0-072B-4F22-8F9B-95A9D10B020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F16E9A-AA30-6392-7E65-A1EE1D172900}"/>
              </a:ext>
            </a:extLst>
          </p:cNvPr>
          <p:cNvSpPr txBox="1"/>
          <p:nvPr/>
        </p:nvSpPr>
        <p:spPr>
          <a:xfrm>
            <a:off x="10405641" y="5547951"/>
            <a:ext cx="178635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dirty="0">
                <a:latin typeface="Arial"/>
                <a:cs typeface="Arial"/>
              </a:rPr>
              <a:t>Emily Groth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986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Project 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702778B-117F-A030-832F-529ED7CBB41C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224754313"/>
              </p:ext>
            </p:extLst>
          </p:nvPr>
        </p:nvGraphicFramePr>
        <p:xfrm>
          <a:off x="609600" y="363585"/>
          <a:ext cx="109728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6" name="TextBox 55">
            <a:extLst>
              <a:ext uri="{FF2B5EF4-FFF2-40B4-BE49-F238E27FC236}">
                <a16:creationId xmlns:a16="http://schemas.microsoft.com/office/drawing/2014/main" id="{BEB2B50B-717B-E566-0165-AE2A632328E9}"/>
              </a:ext>
            </a:extLst>
          </p:cNvPr>
          <p:cNvSpPr txBox="1"/>
          <p:nvPr/>
        </p:nvSpPr>
        <p:spPr>
          <a:xfrm>
            <a:off x="10745610" y="5536228"/>
            <a:ext cx="178635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Emily Groth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600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Project 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702778B-117F-A030-832F-529ED7CBB41C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609600" y="363585"/>
          <a:ext cx="109728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6" name="TextBox 55">
            <a:extLst>
              <a:ext uri="{FF2B5EF4-FFF2-40B4-BE49-F238E27FC236}">
                <a16:creationId xmlns:a16="http://schemas.microsoft.com/office/drawing/2014/main" id="{BEB2B50B-717B-E566-0165-AE2A632328E9}"/>
              </a:ext>
            </a:extLst>
          </p:cNvPr>
          <p:cNvSpPr txBox="1"/>
          <p:nvPr/>
        </p:nvSpPr>
        <p:spPr>
          <a:xfrm>
            <a:off x="10745610" y="5536228"/>
            <a:ext cx="178635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Emily Groth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703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FC128-B59A-1E09-704C-03CB8A10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2021 – 2022 Model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15A62C-E1E9-1853-81B0-F9F0FA79F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58FAC1-446F-9FC0-A4E6-84A0B729A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615" y="1386663"/>
            <a:ext cx="8132769" cy="2042337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ACA3CC6-3B3B-7DA1-2E6A-1EEA68CFBB48}"/>
              </a:ext>
            </a:extLst>
          </p:cNvPr>
          <p:cNvSpPr/>
          <p:nvPr/>
        </p:nvSpPr>
        <p:spPr>
          <a:xfrm>
            <a:off x="2614448" y="3741683"/>
            <a:ext cx="2767780" cy="1729654"/>
          </a:xfrm>
          <a:prstGeom prst="wedgeRoundRectCallout">
            <a:avLst>
              <a:gd name="adj1" fmla="val 49042"/>
              <a:gd name="adj2" fmla="val -125873"/>
              <a:gd name="adj3" fmla="val 16667"/>
            </a:avLst>
          </a:prstGeom>
          <a:solidFill>
            <a:srgbClr val="2361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Two angled surfaces used to obtain articulation</a:t>
            </a:r>
          </a:p>
          <a:p>
            <a:pPr algn="ctr"/>
            <a:endParaRPr lang="en-US" dirty="0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286C474-9E04-0807-44D6-DF4412AD4409}"/>
              </a:ext>
            </a:extLst>
          </p:cNvPr>
          <p:cNvSpPr/>
          <p:nvPr/>
        </p:nvSpPr>
        <p:spPr>
          <a:xfrm>
            <a:off x="7065579" y="3741683"/>
            <a:ext cx="3212739" cy="1729654"/>
          </a:xfrm>
          <a:prstGeom prst="wedgeRoundRectCallout">
            <a:avLst>
              <a:gd name="adj1" fmla="val -53468"/>
              <a:gd name="adj2" fmla="val -97921"/>
              <a:gd name="adj3" fmla="val 16667"/>
            </a:avLst>
          </a:prstGeom>
          <a:solidFill>
            <a:srgbClr val="2361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Two stepper motors, one for rotation, one for deflection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740280-5674-09DF-AF4F-4C692F9949FA}"/>
              </a:ext>
            </a:extLst>
          </p:cNvPr>
          <p:cNvSpPr txBox="1"/>
          <p:nvPr/>
        </p:nvSpPr>
        <p:spPr>
          <a:xfrm>
            <a:off x="10745610" y="5536228"/>
            <a:ext cx="178635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Emily Groth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220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FC128-B59A-1E09-704C-03CB8A10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Issues with 2021 – 2022 Model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15A62C-E1E9-1853-81B0-F9F0FA79F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58FAC1-446F-9FC0-A4E6-84A0B729A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615" y="1386663"/>
            <a:ext cx="8132769" cy="20423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CE6C12-48E7-7731-7E75-E76DA4562835}"/>
              </a:ext>
            </a:extLst>
          </p:cNvPr>
          <p:cNvSpPr txBox="1"/>
          <p:nvPr/>
        </p:nvSpPr>
        <p:spPr>
          <a:xfrm>
            <a:off x="10745610" y="5536228"/>
            <a:ext cx="178635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Emily Groth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E56CF58-7BD4-54A4-D19E-E3B3CFBF1FAA}"/>
              </a:ext>
            </a:extLst>
          </p:cNvPr>
          <p:cNvSpPr/>
          <p:nvPr/>
        </p:nvSpPr>
        <p:spPr>
          <a:xfrm>
            <a:off x="2618961" y="4176859"/>
            <a:ext cx="2511973" cy="1469181"/>
          </a:xfrm>
          <a:prstGeom prst="wedgeRoundRectCallout">
            <a:avLst>
              <a:gd name="adj1" fmla="val 44895"/>
              <a:gd name="adj2" fmla="val -160538"/>
              <a:gd name="adj3" fmla="val 16667"/>
            </a:avLst>
          </a:prstGeom>
          <a:solidFill>
            <a:srgbClr val="EE2737"/>
          </a:solidFill>
          <a:ln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"/>
                <a:cs typeface="Arial"/>
              </a:rPr>
              <a:t>Vibration from articulation mechanism​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B8C5FCF-1189-D55D-715B-45FBB292D609}"/>
              </a:ext>
            </a:extLst>
          </p:cNvPr>
          <p:cNvSpPr/>
          <p:nvPr/>
        </p:nvSpPr>
        <p:spPr>
          <a:xfrm>
            <a:off x="7986078" y="4089367"/>
            <a:ext cx="2511973" cy="1142060"/>
          </a:xfrm>
          <a:prstGeom prst="wedgeRoundRectCallout">
            <a:avLst>
              <a:gd name="adj1" fmla="val 22317"/>
              <a:gd name="adj2" fmla="val -111806"/>
              <a:gd name="adj3" fmla="val 16667"/>
            </a:avLst>
          </a:prstGeom>
          <a:solidFill>
            <a:srgbClr val="EE2737"/>
          </a:solidFill>
          <a:ln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Fins are not deflectable</a:t>
            </a:r>
          </a:p>
          <a:p>
            <a:pPr algn="ctr"/>
            <a:endParaRPr lang="en-US" dirty="0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4A5F00A-5184-A11E-9117-97C0406E8B16}"/>
              </a:ext>
            </a:extLst>
          </p:cNvPr>
          <p:cNvSpPr/>
          <p:nvPr/>
        </p:nvSpPr>
        <p:spPr>
          <a:xfrm>
            <a:off x="243819" y="2975278"/>
            <a:ext cx="2511973" cy="1114089"/>
          </a:xfrm>
          <a:prstGeom prst="wedgeRoundRectCallout">
            <a:avLst>
              <a:gd name="adj1" fmla="val 30150"/>
              <a:gd name="adj2" fmla="val -97822"/>
              <a:gd name="adj3" fmla="val 16667"/>
            </a:avLst>
          </a:prstGeom>
          <a:solidFill>
            <a:srgbClr val="EE2737"/>
          </a:solidFill>
          <a:ln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"/>
                <a:cs typeface="Arial"/>
              </a:rPr>
              <a:t>Excess weight caused sagging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899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FC128-B59A-1E09-704C-03CB8A10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Issues with 2021 – 2022 Model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15A62C-E1E9-1853-81B0-F9F0FA79F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58FAC1-446F-9FC0-A4E6-84A0B729A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615" y="1386663"/>
            <a:ext cx="8132769" cy="20423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CE6C12-48E7-7731-7E75-E76DA4562835}"/>
              </a:ext>
            </a:extLst>
          </p:cNvPr>
          <p:cNvSpPr txBox="1"/>
          <p:nvPr/>
        </p:nvSpPr>
        <p:spPr>
          <a:xfrm>
            <a:off x="10745610" y="5536228"/>
            <a:ext cx="178635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Emily Groth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B0660FE-5180-D0C9-C69B-3FB8FFF8163A}"/>
              </a:ext>
            </a:extLst>
          </p:cNvPr>
          <p:cNvSpPr/>
          <p:nvPr/>
        </p:nvSpPr>
        <p:spPr>
          <a:xfrm>
            <a:off x="1359789" y="3429000"/>
            <a:ext cx="3258510" cy="1524965"/>
          </a:xfrm>
          <a:prstGeom prst="wedgeRoundRectCallout">
            <a:avLst>
              <a:gd name="adj1" fmla="val 60425"/>
              <a:gd name="adj2" fmla="val -107344"/>
              <a:gd name="adj3" fmla="val 16667"/>
            </a:avLst>
          </a:prstGeom>
          <a:solidFill>
            <a:srgbClr val="EE2737"/>
          </a:solidFill>
          <a:ln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Excess current  lead to overheating and reduced test time​</a:t>
            </a:r>
          </a:p>
          <a:p>
            <a:pPr algn="ctr"/>
            <a:endParaRPr lang="en-US" dirty="0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F254301-2898-7855-01E2-2D98F4C62483}"/>
              </a:ext>
            </a:extLst>
          </p:cNvPr>
          <p:cNvSpPr/>
          <p:nvPr/>
        </p:nvSpPr>
        <p:spPr>
          <a:xfrm>
            <a:off x="6196149" y="3605913"/>
            <a:ext cx="2511973" cy="1072942"/>
          </a:xfrm>
          <a:prstGeom prst="wedgeRoundRectCallout">
            <a:avLst>
              <a:gd name="adj1" fmla="val -96104"/>
              <a:gd name="adj2" fmla="val -150546"/>
              <a:gd name="adj3" fmla="val 16667"/>
            </a:avLst>
          </a:prstGeom>
          <a:solidFill>
            <a:srgbClr val="EE2737"/>
          </a:solidFill>
          <a:ln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/>
                <a:cs typeface="Arial"/>
              </a:rPr>
              <a:t>Non-linear controls​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267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5EABDFE-F83C-4BD7-885C-5C292B0A824A}" vid="{D8D23F16-7882-4D30-A2C3-8840AF0B5C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547D8975C2DC4091A7B334CDC7DAF3" ma:contentTypeVersion="4" ma:contentTypeDescription="Create a new document." ma:contentTypeScope="" ma:versionID="6ac8d44bda336055a72789933e12af33">
  <xsd:schema xmlns:xsd="http://www.w3.org/2001/XMLSchema" xmlns:xs="http://www.w3.org/2001/XMLSchema" xmlns:p="http://schemas.microsoft.com/office/2006/metadata/properties" xmlns:ns2="6535e9ed-6d15-412a-9ea5-41840895a269" xmlns:ns3="2a56992b-3091-4f72-b67e-cef0353f058a" targetNamespace="http://schemas.microsoft.com/office/2006/metadata/properties" ma:root="true" ma:fieldsID="2ae96915e27b63c604ab4e5c6ecf7ada" ns2:_="" ns3:_="">
    <xsd:import namespace="6535e9ed-6d15-412a-9ea5-41840895a269"/>
    <xsd:import namespace="2a56992b-3091-4f72-b67e-cef0353f05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35e9ed-6d15-412a-9ea5-41840895a2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56992b-3091-4f72-b67e-cef0353f058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19C908-08D0-41E5-8AAB-BAC87D06F98F}">
  <ds:schemaRefs>
    <ds:schemaRef ds:uri="66256231-e987-401e-8bdb-e6b916ead02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F814D42-2E3E-474C-8A27-2E96C34A4D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C4620C-4AF3-4974-81A0-45409BD5BCCD}"/>
</file>

<file path=docProps/app.xml><?xml version="1.0" encoding="utf-8"?>
<Properties xmlns="http://schemas.openxmlformats.org/officeDocument/2006/extended-properties" xmlns:vt="http://schemas.openxmlformats.org/officeDocument/2006/docPropsVTypes">
  <Template>EML 4551-2 2019 Widescreen 190128</Template>
  <TotalTime>0</TotalTime>
  <Words>618</Words>
  <Application>Microsoft Office PowerPoint</Application>
  <PresentationFormat>Widescreen</PresentationFormat>
  <Paragraphs>221</Paragraphs>
  <Slides>25</Slides>
  <Notes>0</Notes>
  <HiddenSlides>7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Smart Projectile</vt:lpstr>
      <vt:lpstr>PowerPoint Presentation</vt:lpstr>
      <vt:lpstr>PowerPoint Presentation</vt:lpstr>
      <vt:lpstr>Objective</vt:lpstr>
      <vt:lpstr>Project Background</vt:lpstr>
      <vt:lpstr>Project Background</vt:lpstr>
      <vt:lpstr>2021 – 2022 Model </vt:lpstr>
      <vt:lpstr>Issues with 2021 – 2022 Model </vt:lpstr>
      <vt:lpstr>Issues with 2021 – 2022 Model </vt:lpstr>
      <vt:lpstr>Markets and Stakeholders</vt:lpstr>
      <vt:lpstr>Customer Needs</vt:lpstr>
      <vt:lpstr>Assumptions </vt:lpstr>
      <vt:lpstr>Functional Decomposition</vt:lpstr>
      <vt:lpstr>Functional Decomposition</vt:lpstr>
      <vt:lpstr>Functional Decomposition</vt:lpstr>
      <vt:lpstr>PowerPoint Presentation</vt:lpstr>
      <vt:lpstr>Functional Decomposition</vt:lpstr>
      <vt:lpstr>Future Work </vt:lpstr>
      <vt:lpstr>Customer Needs Backup</vt:lpstr>
      <vt:lpstr>Markets Backup </vt:lpstr>
      <vt:lpstr>Stakeholders Backup </vt:lpstr>
      <vt:lpstr>Standard Shapes</vt:lpstr>
      <vt:lpstr>Approved Logos</vt:lpstr>
      <vt:lpstr>Color Palette</vt:lpstr>
      <vt:lpstr>APA Tables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lastModifiedBy>Emily Groth</cp:lastModifiedBy>
  <cp:revision>5</cp:revision>
  <dcterms:created xsi:type="dcterms:W3CDTF">2019-02-05T17:04:43Z</dcterms:created>
  <dcterms:modified xsi:type="dcterms:W3CDTF">2022-10-28T20:31:37Z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0x01010084547D8975C2DC4091A7B334CDC7DAF3</vt:lpwstr>
  </property>
</Properties>
</file>